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8.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9.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0.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94" r:id="rId4"/>
    <p:sldMasterId id="2147483711" r:id="rId5"/>
    <p:sldMasterId id="2147483725" r:id="rId6"/>
    <p:sldMasterId id="2147483742" r:id="rId7"/>
    <p:sldMasterId id="2147483759" r:id="rId8"/>
    <p:sldMasterId id="2147483776" r:id="rId9"/>
    <p:sldMasterId id="2147483793" r:id="rId10"/>
    <p:sldMasterId id="2147483810" r:id="rId11"/>
  </p:sldMasterIdLst>
  <p:notesMasterIdLst>
    <p:notesMasterId r:id="rId173"/>
  </p:notesMasterIdLst>
  <p:sldIdLst>
    <p:sldId id="256" r:id="rId12"/>
    <p:sldId id="493" r:id="rId13"/>
    <p:sldId id="257" r:id="rId14"/>
    <p:sldId id="258" r:id="rId15"/>
    <p:sldId id="489" r:id="rId16"/>
    <p:sldId id="487" r:id="rId17"/>
    <p:sldId id="568" r:id="rId18"/>
    <p:sldId id="567" r:id="rId19"/>
    <p:sldId id="624" r:id="rId20"/>
    <p:sldId id="261" r:id="rId21"/>
    <p:sldId id="578" r:id="rId22"/>
    <p:sldId id="569" r:id="rId23"/>
    <p:sldId id="491" r:id="rId24"/>
    <p:sldId id="488" r:id="rId25"/>
    <p:sldId id="445" r:id="rId26"/>
    <p:sldId id="446" r:id="rId27"/>
    <p:sldId id="447" r:id="rId28"/>
    <p:sldId id="623" r:id="rId29"/>
    <p:sldId id="625" r:id="rId30"/>
    <p:sldId id="626" r:id="rId31"/>
    <p:sldId id="627" r:id="rId32"/>
    <p:sldId id="628" r:id="rId33"/>
    <p:sldId id="629" r:id="rId34"/>
    <p:sldId id="630" r:id="rId35"/>
    <p:sldId id="448" r:id="rId36"/>
    <p:sldId id="263" r:id="rId37"/>
    <p:sldId id="264" r:id="rId38"/>
    <p:sldId id="268" r:id="rId39"/>
    <p:sldId id="269" r:id="rId40"/>
    <p:sldId id="270" r:id="rId41"/>
    <p:sldId id="501" r:id="rId42"/>
    <p:sldId id="502" r:id="rId43"/>
    <p:sldId id="503" r:id="rId44"/>
    <p:sldId id="570" r:id="rId45"/>
    <p:sldId id="483" r:id="rId46"/>
    <p:sldId id="484" r:id="rId47"/>
    <p:sldId id="479" r:id="rId48"/>
    <p:sldId id="481" r:id="rId49"/>
    <p:sldId id="266" r:id="rId50"/>
    <p:sldId id="267" r:id="rId51"/>
    <p:sldId id="271" r:id="rId52"/>
    <p:sldId id="272" r:id="rId53"/>
    <p:sldId id="273" r:id="rId54"/>
    <p:sldId id="275" r:id="rId55"/>
    <p:sldId id="579" r:id="rId56"/>
    <p:sldId id="276" r:id="rId57"/>
    <p:sldId id="277" r:id="rId58"/>
    <p:sldId id="278" r:id="rId59"/>
    <p:sldId id="280" r:id="rId60"/>
    <p:sldId id="482" r:id="rId61"/>
    <p:sldId id="282" r:id="rId62"/>
    <p:sldId id="454" r:id="rId63"/>
    <p:sldId id="456" r:id="rId64"/>
    <p:sldId id="457" r:id="rId65"/>
    <p:sldId id="486" r:id="rId66"/>
    <p:sldId id="461" r:id="rId67"/>
    <p:sldId id="462" r:id="rId68"/>
    <p:sldId id="582" r:id="rId69"/>
    <p:sldId id="583" r:id="rId70"/>
    <p:sldId id="584" r:id="rId71"/>
    <p:sldId id="585" r:id="rId72"/>
    <p:sldId id="586" r:id="rId73"/>
    <p:sldId id="589" r:id="rId74"/>
    <p:sldId id="590" r:id="rId75"/>
    <p:sldId id="591" r:id="rId76"/>
    <p:sldId id="592" r:id="rId77"/>
    <p:sldId id="593" r:id="rId78"/>
    <p:sldId id="594" r:id="rId79"/>
    <p:sldId id="596" r:id="rId80"/>
    <p:sldId id="597" r:id="rId81"/>
    <p:sldId id="598" r:id="rId82"/>
    <p:sldId id="599" r:id="rId83"/>
    <p:sldId id="577" r:id="rId84"/>
    <p:sldId id="600" r:id="rId85"/>
    <p:sldId id="601" r:id="rId86"/>
    <p:sldId id="602" r:id="rId87"/>
    <p:sldId id="603" r:id="rId88"/>
    <p:sldId id="604" r:id="rId89"/>
    <p:sldId id="475" r:id="rId90"/>
    <p:sldId id="344" r:id="rId91"/>
    <p:sldId id="580" r:id="rId92"/>
    <p:sldId id="346" r:id="rId93"/>
    <p:sldId id="581" r:id="rId94"/>
    <p:sldId id="384" r:id="rId95"/>
    <p:sldId id="385" r:id="rId96"/>
    <p:sldId id="391" r:id="rId97"/>
    <p:sldId id="605" r:id="rId98"/>
    <p:sldId id="606" r:id="rId99"/>
    <p:sldId id="392" r:id="rId100"/>
    <p:sldId id="608" r:id="rId101"/>
    <p:sldId id="609" r:id="rId102"/>
    <p:sldId id="610" r:id="rId103"/>
    <p:sldId id="611" r:id="rId104"/>
    <p:sldId id="612" r:id="rId105"/>
    <p:sldId id="613" r:id="rId106"/>
    <p:sldId id="614" r:id="rId107"/>
    <p:sldId id="615" r:id="rId108"/>
    <p:sldId id="396" r:id="rId109"/>
    <p:sldId id="397" r:id="rId110"/>
    <p:sldId id="400" r:id="rId111"/>
    <p:sldId id="401" r:id="rId112"/>
    <p:sldId id="622" r:id="rId113"/>
    <p:sldId id="402" r:id="rId114"/>
    <p:sldId id="403" r:id="rId115"/>
    <p:sldId id="404" r:id="rId116"/>
    <p:sldId id="492" r:id="rId117"/>
    <p:sldId id="607" r:id="rId118"/>
    <p:sldId id="617" r:id="rId119"/>
    <p:sldId id="618" r:id="rId120"/>
    <p:sldId id="619" r:id="rId121"/>
    <p:sldId id="478" r:id="rId122"/>
    <p:sldId id="412" r:id="rId123"/>
    <p:sldId id="485" r:id="rId124"/>
    <p:sldId id="620" r:id="rId125"/>
    <p:sldId id="621" r:id="rId126"/>
    <p:sldId id="495" r:id="rId127"/>
    <p:sldId id="494" r:id="rId128"/>
    <p:sldId id="496" r:id="rId129"/>
    <p:sldId id="497" r:id="rId130"/>
    <p:sldId id="498" r:id="rId131"/>
    <p:sldId id="499" r:id="rId132"/>
    <p:sldId id="500" r:id="rId133"/>
    <p:sldId id="505" r:id="rId134"/>
    <p:sldId id="508" r:id="rId135"/>
    <p:sldId id="509" r:id="rId136"/>
    <p:sldId id="513" r:id="rId137"/>
    <p:sldId id="514" r:id="rId138"/>
    <p:sldId id="515" r:id="rId139"/>
    <p:sldId id="516" r:id="rId140"/>
    <p:sldId id="518" r:id="rId141"/>
    <p:sldId id="519" r:id="rId142"/>
    <p:sldId id="520" r:id="rId143"/>
    <p:sldId id="525" r:id="rId144"/>
    <p:sldId id="526" r:id="rId145"/>
    <p:sldId id="529" r:id="rId146"/>
    <p:sldId id="530" r:id="rId147"/>
    <p:sldId id="538" r:id="rId148"/>
    <p:sldId id="539" r:id="rId149"/>
    <p:sldId id="540" r:id="rId150"/>
    <p:sldId id="541" r:id="rId151"/>
    <p:sldId id="543" r:id="rId152"/>
    <p:sldId id="545" r:id="rId153"/>
    <p:sldId id="546" r:id="rId154"/>
    <p:sldId id="547" r:id="rId155"/>
    <p:sldId id="548" r:id="rId156"/>
    <p:sldId id="549" r:id="rId157"/>
    <p:sldId id="551" r:id="rId158"/>
    <p:sldId id="552" r:id="rId159"/>
    <p:sldId id="553" r:id="rId160"/>
    <p:sldId id="554" r:id="rId161"/>
    <p:sldId id="556" r:id="rId162"/>
    <p:sldId id="557" r:id="rId163"/>
    <p:sldId id="558" r:id="rId164"/>
    <p:sldId id="559" r:id="rId165"/>
    <p:sldId id="560" r:id="rId166"/>
    <p:sldId id="561" r:id="rId167"/>
    <p:sldId id="562" r:id="rId168"/>
    <p:sldId id="563" r:id="rId169"/>
    <p:sldId id="564" r:id="rId170"/>
    <p:sldId id="565" r:id="rId171"/>
    <p:sldId id="566" r:id="rId1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5961" autoAdjust="0"/>
  </p:normalViewPr>
  <p:slideViewPr>
    <p:cSldViewPr>
      <p:cViewPr varScale="1">
        <p:scale>
          <a:sx n="104" d="100"/>
          <a:sy n="104" d="100"/>
        </p:scale>
        <p:origin x="423" y="6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63" Type="http://schemas.openxmlformats.org/officeDocument/2006/relationships/slide" Target="slides/slide52.xml"/><Relationship Id="rId84" Type="http://schemas.openxmlformats.org/officeDocument/2006/relationships/slide" Target="slides/slide73.xml"/><Relationship Id="rId138" Type="http://schemas.openxmlformats.org/officeDocument/2006/relationships/slide" Target="slides/slide127.xml"/><Relationship Id="rId159" Type="http://schemas.openxmlformats.org/officeDocument/2006/relationships/slide" Target="slides/slide148.xml"/><Relationship Id="rId170" Type="http://schemas.openxmlformats.org/officeDocument/2006/relationships/slide" Target="slides/slide159.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53" Type="http://schemas.openxmlformats.org/officeDocument/2006/relationships/slide" Target="slides/slide42.xml"/><Relationship Id="rId74" Type="http://schemas.openxmlformats.org/officeDocument/2006/relationships/slide" Target="slides/slide63.xml"/><Relationship Id="rId128" Type="http://schemas.openxmlformats.org/officeDocument/2006/relationships/slide" Target="slides/slide117.xml"/><Relationship Id="rId149" Type="http://schemas.openxmlformats.org/officeDocument/2006/relationships/slide" Target="slides/slide138.xml"/><Relationship Id="rId5" Type="http://schemas.openxmlformats.org/officeDocument/2006/relationships/slideMaster" Target="slideMasters/slideMaster5.xml"/><Relationship Id="rId95" Type="http://schemas.openxmlformats.org/officeDocument/2006/relationships/slide" Target="slides/slide84.xml"/><Relationship Id="rId160" Type="http://schemas.openxmlformats.org/officeDocument/2006/relationships/slide" Target="slides/slide149.xml"/><Relationship Id="rId22" Type="http://schemas.openxmlformats.org/officeDocument/2006/relationships/slide" Target="slides/slide11.xml"/><Relationship Id="rId43" Type="http://schemas.openxmlformats.org/officeDocument/2006/relationships/slide" Target="slides/slide32.xml"/><Relationship Id="rId64" Type="http://schemas.openxmlformats.org/officeDocument/2006/relationships/slide" Target="slides/slide53.xml"/><Relationship Id="rId118" Type="http://schemas.openxmlformats.org/officeDocument/2006/relationships/slide" Target="slides/slide107.xml"/><Relationship Id="rId139" Type="http://schemas.openxmlformats.org/officeDocument/2006/relationships/slide" Target="slides/slide128.xml"/><Relationship Id="rId85" Type="http://schemas.openxmlformats.org/officeDocument/2006/relationships/slide" Target="slides/slide74.xml"/><Relationship Id="rId150" Type="http://schemas.openxmlformats.org/officeDocument/2006/relationships/slide" Target="slides/slide139.xml"/><Relationship Id="rId171" Type="http://schemas.openxmlformats.org/officeDocument/2006/relationships/slide" Target="slides/slide160.xml"/><Relationship Id="rId12" Type="http://schemas.openxmlformats.org/officeDocument/2006/relationships/slide" Target="slides/slide1.xml"/><Relationship Id="rId33" Type="http://schemas.openxmlformats.org/officeDocument/2006/relationships/slide" Target="slides/slide22.xml"/><Relationship Id="rId108" Type="http://schemas.openxmlformats.org/officeDocument/2006/relationships/slide" Target="slides/slide97.xml"/><Relationship Id="rId129" Type="http://schemas.openxmlformats.org/officeDocument/2006/relationships/slide" Target="slides/slide118.xml"/><Relationship Id="rId54" Type="http://schemas.openxmlformats.org/officeDocument/2006/relationships/slide" Target="slides/slide43.xml"/><Relationship Id="rId75" Type="http://schemas.openxmlformats.org/officeDocument/2006/relationships/slide" Target="slides/slide64.xml"/><Relationship Id="rId96" Type="http://schemas.openxmlformats.org/officeDocument/2006/relationships/slide" Target="slides/slide85.xml"/><Relationship Id="rId140" Type="http://schemas.openxmlformats.org/officeDocument/2006/relationships/slide" Target="slides/slide129.xml"/><Relationship Id="rId161" Type="http://schemas.openxmlformats.org/officeDocument/2006/relationships/slide" Target="slides/slide150.xml"/><Relationship Id="rId6" Type="http://schemas.openxmlformats.org/officeDocument/2006/relationships/slideMaster" Target="slideMasters/slideMaster6.xml"/><Relationship Id="rId23" Type="http://schemas.openxmlformats.org/officeDocument/2006/relationships/slide" Target="slides/slide12.xml"/><Relationship Id="rId28" Type="http://schemas.openxmlformats.org/officeDocument/2006/relationships/slide" Target="slides/slide17.xml"/><Relationship Id="rId49" Type="http://schemas.openxmlformats.org/officeDocument/2006/relationships/slide" Target="slides/slide38.xml"/><Relationship Id="rId114" Type="http://schemas.openxmlformats.org/officeDocument/2006/relationships/slide" Target="slides/slide103.xml"/><Relationship Id="rId119" Type="http://schemas.openxmlformats.org/officeDocument/2006/relationships/slide" Target="slides/slide108.xml"/><Relationship Id="rId44" Type="http://schemas.openxmlformats.org/officeDocument/2006/relationships/slide" Target="slides/slide33.xml"/><Relationship Id="rId60" Type="http://schemas.openxmlformats.org/officeDocument/2006/relationships/slide" Target="slides/slide49.xml"/><Relationship Id="rId65" Type="http://schemas.openxmlformats.org/officeDocument/2006/relationships/slide" Target="slides/slide54.xml"/><Relationship Id="rId81" Type="http://schemas.openxmlformats.org/officeDocument/2006/relationships/slide" Target="slides/slide70.xml"/><Relationship Id="rId86" Type="http://schemas.openxmlformats.org/officeDocument/2006/relationships/slide" Target="slides/slide75.xml"/><Relationship Id="rId130" Type="http://schemas.openxmlformats.org/officeDocument/2006/relationships/slide" Target="slides/slide119.xml"/><Relationship Id="rId135" Type="http://schemas.openxmlformats.org/officeDocument/2006/relationships/slide" Target="slides/slide124.xml"/><Relationship Id="rId151" Type="http://schemas.openxmlformats.org/officeDocument/2006/relationships/slide" Target="slides/slide140.xml"/><Relationship Id="rId156" Type="http://schemas.openxmlformats.org/officeDocument/2006/relationships/slide" Target="slides/slide145.xml"/><Relationship Id="rId177" Type="http://schemas.openxmlformats.org/officeDocument/2006/relationships/tableStyles" Target="tableStyles.xml"/><Relationship Id="rId172" Type="http://schemas.openxmlformats.org/officeDocument/2006/relationships/slide" Target="slides/slide161.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slide" Target="slides/slide109.xml"/><Relationship Id="rId125" Type="http://schemas.openxmlformats.org/officeDocument/2006/relationships/slide" Target="slides/slide114.xml"/><Relationship Id="rId141" Type="http://schemas.openxmlformats.org/officeDocument/2006/relationships/slide" Target="slides/slide130.xml"/><Relationship Id="rId146" Type="http://schemas.openxmlformats.org/officeDocument/2006/relationships/slide" Target="slides/slide135.xml"/><Relationship Id="rId167" Type="http://schemas.openxmlformats.org/officeDocument/2006/relationships/slide" Target="slides/slide156.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162" Type="http://schemas.openxmlformats.org/officeDocument/2006/relationships/slide" Target="slides/slide15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131" Type="http://schemas.openxmlformats.org/officeDocument/2006/relationships/slide" Target="slides/slide120.xml"/><Relationship Id="rId136" Type="http://schemas.openxmlformats.org/officeDocument/2006/relationships/slide" Target="slides/slide125.xml"/><Relationship Id="rId157" Type="http://schemas.openxmlformats.org/officeDocument/2006/relationships/slide" Target="slides/slide146.xml"/><Relationship Id="rId61" Type="http://schemas.openxmlformats.org/officeDocument/2006/relationships/slide" Target="slides/slide50.xml"/><Relationship Id="rId82" Type="http://schemas.openxmlformats.org/officeDocument/2006/relationships/slide" Target="slides/slide71.xml"/><Relationship Id="rId152" Type="http://schemas.openxmlformats.org/officeDocument/2006/relationships/slide" Target="slides/slide141.xml"/><Relationship Id="rId173" Type="http://schemas.openxmlformats.org/officeDocument/2006/relationships/notesMaster" Target="notesMasters/notesMaster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26" Type="http://schemas.openxmlformats.org/officeDocument/2006/relationships/slide" Target="slides/slide115.xml"/><Relationship Id="rId147" Type="http://schemas.openxmlformats.org/officeDocument/2006/relationships/slide" Target="slides/slide136.xml"/><Relationship Id="rId168" Type="http://schemas.openxmlformats.org/officeDocument/2006/relationships/slide" Target="slides/slide157.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slide" Target="slides/slide110.xml"/><Relationship Id="rId142" Type="http://schemas.openxmlformats.org/officeDocument/2006/relationships/slide" Target="slides/slide131.xml"/><Relationship Id="rId163" Type="http://schemas.openxmlformats.org/officeDocument/2006/relationships/slide" Target="slides/slide152.xml"/><Relationship Id="rId3" Type="http://schemas.openxmlformats.org/officeDocument/2006/relationships/slideMaster" Target="slideMasters/slideMaster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116" Type="http://schemas.openxmlformats.org/officeDocument/2006/relationships/slide" Target="slides/slide105.xml"/><Relationship Id="rId137" Type="http://schemas.openxmlformats.org/officeDocument/2006/relationships/slide" Target="slides/slide126.xml"/><Relationship Id="rId158" Type="http://schemas.openxmlformats.org/officeDocument/2006/relationships/slide" Target="slides/slide147.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 Id="rId111" Type="http://schemas.openxmlformats.org/officeDocument/2006/relationships/slide" Target="slides/slide100.xml"/><Relationship Id="rId132" Type="http://schemas.openxmlformats.org/officeDocument/2006/relationships/slide" Target="slides/slide121.xml"/><Relationship Id="rId153" Type="http://schemas.openxmlformats.org/officeDocument/2006/relationships/slide" Target="slides/slide142.xml"/><Relationship Id="rId174" Type="http://schemas.openxmlformats.org/officeDocument/2006/relationships/presProps" Target="presProps.xml"/><Relationship Id="rId15" Type="http://schemas.openxmlformats.org/officeDocument/2006/relationships/slide" Target="slides/slide4.xml"/><Relationship Id="rId36" Type="http://schemas.openxmlformats.org/officeDocument/2006/relationships/slide" Target="slides/slide25.xml"/><Relationship Id="rId57" Type="http://schemas.openxmlformats.org/officeDocument/2006/relationships/slide" Target="slides/slide46.xml"/><Relationship Id="rId106" Type="http://schemas.openxmlformats.org/officeDocument/2006/relationships/slide" Target="slides/slide95.xml"/><Relationship Id="rId127" Type="http://schemas.openxmlformats.org/officeDocument/2006/relationships/slide" Target="slides/slide116.xml"/><Relationship Id="rId10" Type="http://schemas.openxmlformats.org/officeDocument/2006/relationships/slideMaster" Target="slideMasters/slideMaster10.xml"/><Relationship Id="rId31" Type="http://schemas.openxmlformats.org/officeDocument/2006/relationships/slide" Target="slides/slide20.xml"/><Relationship Id="rId52" Type="http://schemas.openxmlformats.org/officeDocument/2006/relationships/slide" Target="slides/slide41.xml"/><Relationship Id="rId73" Type="http://schemas.openxmlformats.org/officeDocument/2006/relationships/slide" Target="slides/slide62.xml"/><Relationship Id="rId78" Type="http://schemas.openxmlformats.org/officeDocument/2006/relationships/slide" Target="slides/slide67.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143" Type="http://schemas.openxmlformats.org/officeDocument/2006/relationships/slide" Target="slides/slide132.xml"/><Relationship Id="rId148" Type="http://schemas.openxmlformats.org/officeDocument/2006/relationships/slide" Target="slides/slide137.xml"/><Relationship Id="rId164" Type="http://schemas.openxmlformats.org/officeDocument/2006/relationships/slide" Target="slides/slide153.xml"/><Relationship Id="rId169" Type="http://schemas.openxmlformats.org/officeDocument/2006/relationships/slide" Target="slides/slide158.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5.xml"/><Relationship Id="rId47" Type="http://schemas.openxmlformats.org/officeDocument/2006/relationships/slide" Target="slides/slide36.xml"/><Relationship Id="rId68" Type="http://schemas.openxmlformats.org/officeDocument/2006/relationships/slide" Target="slides/slide57.xml"/><Relationship Id="rId89" Type="http://schemas.openxmlformats.org/officeDocument/2006/relationships/slide" Target="slides/slide78.xml"/><Relationship Id="rId112" Type="http://schemas.openxmlformats.org/officeDocument/2006/relationships/slide" Target="slides/slide101.xml"/><Relationship Id="rId133" Type="http://schemas.openxmlformats.org/officeDocument/2006/relationships/slide" Target="slides/slide122.xml"/><Relationship Id="rId154" Type="http://schemas.openxmlformats.org/officeDocument/2006/relationships/slide" Target="slides/slide143.xml"/><Relationship Id="rId175" Type="http://schemas.openxmlformats.org/officeDocument/2006/relationships/viewProps" Target="viewProps.xml"/><Relationship Id="rId16" Type="http://schemas.openxmlformats.org/officeDocument/2006/relationships/slide" Target="slides/slide5.xml"/><Relationship Id="rId37" Type="http://schemas.openxmlformats.org/officeDocument/2006/relationships/slide" Target="slides/slide26.xml"/><Relationship Id="rId58" Type="http://schemas.openxmlformats.org/officeDocument/2006/relationships/slide" Target="slides/slide47.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slide" Target="slides/slide112.xml"/><Relationship Id="rId144" Type="http://schemas.openxmlformats.org/officeDocument/2006/relationships/slide" Target="slides/slide133.xml"/><Relationship Id="rId90" Type="http://schemas.openxmlformats.org/officeDocument/2006/relationships/slide" Target="slides/slide79.xml"/><Relationship Id="rId165" Type="http://schemas.openxmlformats.org/officeDocument/2006/relationships/slide" Target="slides/slide154.xml"/><Relationship Id="rId27" Type="http://schemas.openxmlformats.org/officeDocument/2006/relationships/slide" Target="slides/slide16.xml"/><Relationship Id="rId48" Type="http://schemas.openxmlformats.org/officeDocument/2006/relationships/slide" Target="slides/slide37.xml"/><Relationship Id="rId69" Type="http://schemas.openxmlformats.org/officeDocument/2006/relationships/slide" Target="slides/slide58.xml"/><Relationship Id="rId113" Type="http://schemas.openxmlformats.org/officeDocument/2006/relationships/slide" Target="slides/slide102.xml"/><Relationship Id="rId134" Type="http://schemas.openxmlformats.org/officeDocument/2006/relationships/slide" Target="slides/slide123.xml"/><Relationship Id="rId80" Type="http://schemas.openxmlformats.org/officeDocument/2006/relationships/slide" Target="slides/slide69.xml"/><Relationship Id="rId155" Type="http://schemas.openxmlformats.org/officeDocument/2006/relationships/slide" Target="slides/slide144.xml"/><Relationship Id="rId176" Type="http://schemas.openxmlformats.org/officeDocument/2006/relationships/theme" Target="theme/theme1.xml"/><Relationship Id="rId17" Type="http://schemas.openxmlformats.org/officeDocument/2006/relationships/slide" Target="slides/slide6.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24" Type="http://schemas.openxmlformats.org/officeDocument/2006/relationships/slide" Target="slides/slide113.xml"/><Relationship Id="rId70" Type="http://schemas.openxmlformats.org/officeDocument/2006/relationships/slide" Target="slides/slide59.xml"/><Relationship Id="rId91" Type="http://schemas.openxmlformats.org/officeDocument/2006/relationships/slide" Target="slides/slide80.xml"/><Relationship Id="rId145" Type="http://schemas.openxmlformats.org/officeDocument/2006/relationships/slide" Target="slides/slide134.xml"/><Relationship Id="rId166" Type="http://schemas.openxmlformats.org/officeDocument/2006/relationships/slide" Target="slides/slide155.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1" Type="http://schemas.openxmlformats.org/officeDocument/2006/relationships/slide" Target="../slides/slide4.xml"/></Relationships>
</file>

<file path=ppt/diagrams/_rels/data1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slide" Target="../slides/slide4.xml"/></Relationships>
</file>

<file path=ppt/diagrams/_rels/data11.xml.rels><?xml version="1.0" encoding="UTF-8" standalone="yes"?>
<Relationships xmlns="http://schemas.openxmlformats.org/package/2006/relationships"><Relationship Id="rId3" Type="http://schemas.openxmlformats.org/officeDocument/2006/relationships/slide" Target="../slides/slide112.xml"/><Relationship Id="rId2" Type="http://schemas.openxmlformats.org/officeDocument/2006/relationships/slide" Target="../slides/slide89.xml"/><Relationship Id="rId1" Type="http://schemas.openxmlformats.org/officeDocument/2006/relationships/slide" Target="../slides/slide4.xml"/></Relationships>
</file>

<file path=ppt/diagrams/_rels/data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image" Target="../media/image1.jpeg"/></Relationships>
</file>

<file path=ppt/diagrams/_rels/data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slide" Target="../slides/slide6.xml"/></Relationships>
</file>

<file path=ppt/diagrams/_rels/data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slide" Target="../slides/slide5.xml"/></Relationships>
</file>

<file path=ppt/diagrams/_rels/data5.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slide" Target="../slides/slide27.xml"/><Relationship Id="rId1" Type="http://schemas.openxmlformats.org/officeDocument/2006/relationships/slide" Target="../slides/slide5.xml"/></Relationships>
</file>

<file path=ppt/diagrams/_rels/data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slide" Target="../slides/slide5.xml"/><Relationship Id="rId1" Type="http://schemas.openxmlformats.org/officeDocument/2006/relationships/image" Target="../media/image1.jpeg"/><Relationship Id="rId5" Type="http://schemas.openxmlformats.org/officeDocument/2006/relationships/slide" Target="../slides/slide47.xml"/><Relationship Id="rId4" Type="http://schemas.openxmlformats.org/officeDocument/2006/relationships/slide" Target="../slides/slide40.xml"/></Relationships>
</file>

<file path=ppt/diagrams/_rels/data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image" Target="../media/image1.jpeg"/></Relationships>
</file>

<file path=ppt/diagrams/_rels/data9.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slide" Target="../slides/slide27.xml"/><Relationship Id="rId1" Type="http://schemas.openxmlformats.org/officeDocument/2006/relationships/slide" Target="../slides/slide5.xml"/><Relationship Id="rId5" Type="http://schemas.openxmlformats.org/officeDocument/2006/relationships/slide" Target="../slides/slide54.xml"/><Relationship Id="rId4" Type="http://schemas.openxmlformats.org/officeDocument/2006/relationships/slide" Target="../slides/slide47.xml"/></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FCE058-0806-400A-A2DB-763404A1C1A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DD6BBF6-2577-4F4B-9028-76CC5E03D6C1}">
      <dgm:prSet phldrT="[Text]"/>
      <dgm:spPr>
        <a:solidFill>
          <a:srgbClr val="92D050"/>
        </a:solidFill>
      </dgm:spPr>
      <dgm:t>
        <a:bodyPr/>
        <a:lstStyle/>
        <a:p>
          <a:r>
            <a:rPr lang="en-US" b="1" dirty="0" smtClean="0">
              <a:hlinkClick xmlns:r="http://schemas.openxmlformats.org/officeDocument/2006/relationships" r:id="rId1" action="ppaction://hlinksldjump"/>
            </a:rPr>
            <a:t>PRE-POLL</a:t>
          </a:r>
          <a:endParaRPr lang="en-US" b="1" dirty="0"/>
        </a:p>
      </dgm:t>
    </dgm:pt>
    <dgm:pt modelId="{0D4A31F7-3024-477F-8957-5B00349D12DC}" type="parTrans" cxnId="{75CFE154-80FE-45E1-B1AB-B9F3C648D983}">
      <dgm:prSet/>
      <dgm:spPr/>
      <dgm:t>
        <a:bodyPr/>
        <a:lstStyle/>
        <a:p>
          <a:endParaRPr lang="en-US"/>
        </a:p>
      </dgm:t>
    </dgm:pt>
    <dgm:pt modelId="{7A25AB2F-6E7F-4FD2-B84B-086D105804D2}" type="sibTrans" cxnId="{75CFE154-80FE-45E1-B1AB-B9F3C648D983}">
      <dgm:prSet/>
      <dgm:spPr>
        <a:solidFill>
          <a:schemeClr val="tx1">
            <a:lumMod val="95000"/>
            <a:lumOff val="5000"/>
          </a:schemeClr>
        </a:solidFill>
      </dgm:spPr>
      <dgm:t>
        <a:bodyPr/>
        <a:lstStyle/>
        <a:p>
          <a:endParaRPr lang="en-US"/>
        </a:p>
      </dgm:t>
    </dgm:pt>
    <dgm:pt modelId="{3EF1D9E9-A5AB-4A01-935B-05783BB299ED}">
      <dgm:prSet phldrT="[Text]"/>
      <dgm:spPr>
        <a:solidFill>
          <a:srgbClr val="00B0F0"/>
        </a:solidFill>
      </dgm:spPr>
      <dgm:t>
        <a:bodyPr/>
        <a:lstStyle/>
        <a:p>
          <a:r>
            <a:rPr lang="en-US" b="1" dirty="0" smtClean="0">
              <a:solidFill>
                <a:srgbClr val="FF0000"/>
              </a:solidFill>
            </a:rPr>
            <a:t>DURING POLL</a:t>
          </a:r>
          <a:endParaRPr lang="en-US" b="1" dirty="0">
            <a:solidFill>
              <a:srgbClr val="FF0000"/>
            </a:solidFill>
          </a:endParaRPr>
        </a:p>
      </dgm:t>
    </dgm:pt>
    <dgm:pt modelId="{1DCD230D-7A12-447E-90C2-546B6C80C5A4}" type="parTrans" cxnId="{0C80BC22-4031-4402-AC9C-A954FCAAC870}">
      <dgm:prSet/>
      <dgm:spPr/>
      <dgm:t>
        <a:bodyPr/>
        <a:lstStyle/>
        <a:p>
          <a:endParaRPr lang="en-US"/>
        </a:p>
      </dgm:t>
    </dgm:pt>
    <dgm:pt modelId="{7ACF02AD-9902-4E42-8695-ACE95E681197}" type="sibTrans" cxnId="{0C80BC22-4031-4402-AC9C-A954FCAAC870}">
      <dgm:prSet/>
      <dgm:spPr>
        <a:solidFill>
          <a:srgbClr val="003300"/>
        </a:solidFill>
      </dgm:spPr>
      <dgm:t>
        <a:bodyPr/>
        <a:lstStyle/>
        <a:p>
          <a:endParaRPr lang="en-US"/>
        </a:p>
      </dgm:t>
    </dgm:pt>
    <dgm:pt modelId="{212B9D54-911C-4C40-9FAE-58CE6071274A}">
      <dgm:prSet phldrT="[Text]"/>
      <dgm:spPr>
        <a:solidFill>
          <a:srgbClr val="0070C0"/>
        </a:solidFill>
      </dgm:spPr>
      <dgm:t>
        <a:bodyPr/>
        <a:lstStyle/>
        <a:p>
          <a:r>
            <a:rPr lang="en-US" b="1" dirty="0" smtClean="0">
              <a:solidFill>
                <a:srgbClr val="FF0000"/>
              </a:solidFill>
            </a:rPr>
            <a:t>POST POLL</a:t>
          </a:r>
          <a:endParaRPr lang="en-US" b="1" dirty="0">
            <a:solidFill>
              <a:srgbClr val="FF0000"/>
            </a:solidFill>
          </a:endParaRPr>
        </a:p>
      </dgm:t>
    </dgm:pt>
    <dgm:pt modelId="{862961A8-F179-46BF-9BFF-23B5A79DA6CE}" type="parTrans" cxnId="{7BFC3F63-48DA-418F-8A13-ADE0521932A7}">
      <dgm:prSet/>
      <dgm:spPr/>
      <dgm:t>
        <a:bodyPr/>
        <a:lstStyle/>
        <a:p>
          <a:endParaRPr lang="en-US"/>
        </a:p>
      </dgm:t>
    </dgm:pt>
    <dgm:pt modelId="{E6490737-DFB3-4D9C-B228-5CBBC4FD4F75}" type="sibTrans" cxnId="{7BFC3F63-48DA-418F-8A13-ADE0521932A7}">
      <dgm:prSet/>
      <dgm:spPr>
        <a:solidFill>
          <a:srgbClr val="003300"/>
        </a:solidFill>
      </dgm:spPr>
      <dgm:t>
        <a:bodyPr/>
        <a:lstStyle/>
        <a:p>
          <a:endParaRPr lang="en-US"/>
        </a:p>
      </dgm:t>
    </dgm:pt>
    <dgm:pt modelId="{AFB142DE-0809-453B-A7EF-CEC02681679C}" type="pres">
      <dgm:prSet presAssocID="{FEFCE058-0806-400A-A2DB-763404A1C1A8}" presName="cycle" presStyleCnt="0">
        <dgm:presLayoutVars>
          <dgm:dir/>
          <dgm:resizeHandles val="exact"/>
        </dgm:presLayoutVars>
      </dgm:prSet>
      <dgm:spPr/>
      <dgm:t>
        <a:bodyPr/>
        <a:lstStyle/>
        <a:p>
          <a:endParaRPr lang="en-US"/>
        </a:p>
      </dgm:t>
    </dgm:pt>
    <dgm:pt modelId="{51818C8E-CF4B-4D0C-96F4-642E520EF4A0}" type="pres">
      <dgm:prSet presAssocID="{5DD6BBF6-2577-4F4B-9028-76CC5E03D6C1}" presName="node" presStyleLbl="node1" presStyleIdx="0" presStyleCnt="3" custRadScaleRad="99025" custRadScaleInc="3066">
        <dgm:presLayoutVars>
          <dgm:bulletEnabled val="1"/>
        </dgm:presLayoutVars>
      </dgm:prSet>
      <dgm:spPr/>
      <dgm:t>
        <a:bodyPr/>
        <a:lstStyle/>
        <a:p>
          <a:endParaRPr lang="en-US"/>
        </a:p>
      </dgm:t>
    </dgm:pt>
    <dgm:pt modelId="{CCBE2ABB-2BD6-47C0-A542-5DB8CB904B71}" type="pres">
      <dgm:prSet presAssocID="{7A25AB2F-6E7F-4FD2-B84B-086D105804D2}" presName="sibTrans" presStyleLbl="sibTrans2D1" presStyleIdx="0" presStyleCnt="3"/>
      <dgm:spPr/>
      <dgm:t>
        <a:bodyPr/>
        <a:lstStyle/>
        <a:p>
          <a:endParaRPr lang="en-US"/>
        </a:p>
      </dgm:t>
    </dgm:pt>
    <dgm:pt modelId="{3F67B42D-5827-40E0-A46D-A63539101DCF}" type="pres">
      <dgm:prSet presAssocID="{7A25AB2F-6E7F-4FD2-B84B-086D105804D2}" presName="connectorText" presStyleLbl="sibTrans2D1" presStyleIdx="0" presStyleCnt="3"/>
      <dgm:spPr/>
      <dgm:t>
        <a:bodyPr/>
        <a:lstStyle/>
        <a:p>
          <a:endParaRPr lang="en-US"/>
        </a:p>
      </dgm:t>
    </dgm:pt>
    <dgm:pt modelId="{62717FD5-0694-48F7-90F3-12275609BDB4}" type="pres">
      <dgm:prSet presAssocID="{3EF1D9E9-A5AB-4A01-935B-05783BB299ED}" presName="node" presStyleLbl="node1" presStyleIdx="1" presStyleCnt="3" custRadScaleRad="101446" custRadScaleInc="-196">
        <dgm:presLayoutVars>
          <dgm:bulletEnabled val="1"/>
        </dgm:presLayoutVars>
      </dgm:prSet>
      <dgm:spPr/>
      <dgm:t>
        <a:bodyPr/>
        <a:lstStyle/>
        <a:p>
          <a:endParaRPr lang="en-US"/>
        </a:p>
      </dgm:t>
    </dgm:pt>
    <dgm:pt modelId="{A6AEAE3B-E3FD-4D56-B1D4-EEB46D26BBC6}" type="pres">
      <dgm:prSet presAssocID="{7ACF02AD-9902-4E42-8695-ACE95E681197}" presName="sibTrans" presStyleLbl="sibTrans2D1" presStyleIdx="1" presStyleCnt="3"/>
      <dgm:spPr/>
      <dgm:t>
        <a:bodyPr/>
        <a:lstStyle/>
        <a:p>
          <a:endParaRPr lang="en-US"/>
        </a:p>
      </dgm:t>
    </dgm:pt>
    <dgm:pt modelId="{3C291D7E-0D4A-42F6-9E0B-2A9D6A2353B3}" type="pres">
      <dgm:prSet presAssocID="{7ACF02AD-9902-4E42-8695-ACE95E681197}" presName="connectorText" presStyleLbl="sibTrans2D1" presStyleIdx="1" presStyleCnt="3"/>
      <dgm:spPr/>
      <dgm:t>
        <a:bodyPr/>
        <a:lstStyle/>
        <a:p>
          <a:endParaRPr lang="en-US"/>
        </a:p>
      </dgm:t>
    </dgm:pt>
    <dgm:pt modelId="{6FEF910F-7009-47F1-ABDB-0704D3C4BF6A}" type="pres">
      <dgm:prSet presAssocID="{212B9D54-911C-4C40-9FAE-58CE6071274A}" presName="node" presStyleLbl="node1" presStyleIdx="2" presStyleCnt="3">
        <dgm:presLayoutVars>
          <dgm:bulletEnabled val="1"/>
        </dgm:presLayoutVars>
      </dgm:prSet>
      <dgm:spPr/>
      <dgm:t>
        <a:bodyPr/>
        <a:lstStyle/>
        <a:p>
          <a:endParaRPr lang="en-US"/>
        </a:p>
      </dgm:t>
    </dgm:pt>
    <dgm:pt modelId="{03F09794-EF39-4B9B-9796-4DD94D7E1210}" type="pres">
      <dgm:prSet presAssocID="{E6490737-DFB3-4D9C-B228-5CBBC4FD4F75}" presName="sibTrans" presStyleLbl="sibTrans2D1" presStyleIdx="2" presStyleCnt="3"/>
      <dgm:spPr/>
      <dgm:t>
        <a:bodyPr/>
        <a:lstStyle/>
        <a:p>
          <a:endParaRPr lang="en-US"/>
        </a:p>
      </dgm:t>
    </dgm:pt>
    <dgm:pt modelId="{C7214582-C9A6-4B70-9A27-E14036A422B8}" type="pres">
      <dgm:prSet presAssocID="{E6490737-DFB3-4D9C-B228-5CBBC4FD4F75}" presName="connectorText" presStyleLbl="sibTrans2D1" presStyleIdx="2" presStyleCnt="3"/>
      <dgm:spPr/>
      <dgm:t>
        <a:bodyPr/>
        <a:lstStyle/>
        <a:p>
          <a:endParaRPr lang="en-US"/>
        </a:p>
      </dgm:t>
    </dgm:pt>
  </dgm:ptLst>
  <dgm:cxnLst>
    <dgm:cxn modelId="{06A74EE1-53B3-48E5-B271-45C16396345C}" type="presOf" srcId="{7A25AB2F-6E7F-4FD2-B84B-086D105804D2}" destId="{3F67B42D-5827-40E0-A46D-A63539101DCF}" srcOrd="1" destOrd="0" presId="urn:microsoft.com/office/officeart/2005/8/layout/cycle2"/>
    <dgm:cxn modelId="{75990F8E-61E9-4AE7-A8F0-BDB7137B9F31}" type="presOf" srcId="{5DD6BBF6-2577-4F4B-9028-76CC5E03D6C1}" destId="{51818C8E-CF4B-4D0C-96F4-642E520EF4A0}" srcOrd="0" destOrd="0" presId="urn:microsoft.com/office/officeart/2005/8/layout/cycle2"/>
    <dgm:cxn modelId="{9374DA80-FFA1-4D08-9610-FDB695C9D7B3}" type="presOf" srcId="{E6490737-DFB3-4D9C-B228-5CBBC4FD4F75}" destId="{03F09794-EF39-4B9B-9796-4DD94D7E1210}" srcOrd="0" destOrd="0" presId="urn:microsoft.com/office/officeart/2005/8/layout/cycle2"/>
    <dgm:cxn modelId="{1F01ED82-644B-4FF0-83A3-596B3F230174}" type="presOf" srcId="{FEFCE058-0806-400A-A2DB-763404A1C1A8}" destId="{AFB142DE-0809-453B-A7EF-CEC02681679C}" srcOrd="0" destOrd="0" presId="urn:microsoft.com/office/officeart/2005/8/layout/cycle2"/>
    <dgm:cxn modelId="{E66440D8-31DE-46D9-8B0A-7B565BB6643F}" type="presOf" srcId="{212B9D54-911C-4C40-9FAE-58CE6071274A}" destId="{6FEF910F-7009-47F1-ABDB-0704D3C4BF6A}" srcOrd="0" destOrd="0" presId="urn:microsoft.com/office/officeart/2005/8/layout/cycle2"/>
    <dgm:cxn modelId="{4CA26E21-E630-4490-BBA3-AFEFD227526E}" type="presOf" srcId="{7ACF02AD-9902-4E42-8695-ACE95E681197}" destId="{A6AEAE3B-E3FD-4D56-B1D4-EEB46D26BBC6}" srcOrd="0" destOrd="0" presId="urn:microsoft.com/office/officeart/2005/8/layout/cycle2"/>
    <dgm:cxn modelId="{08D6B877-6FB6-4DB2-8962-85A40FA43714}" type="presOf" srcId="{7A25AB2F-6E7F-4FD2-B84B-086D105804D2}" destId="{CCBE2ABB-2BD6-47C0-A542-5DB8CB904B71}" srcOrd="0" destOrd="0" presId="urn:microsoft.com/office/officeart/2005/8/layout/cycle2"/>
    <dgm:cxn modelId="{9AA41EEC-9954-4654-A9B3-93668FAF7BD0}" type="presOf" srcId="{E6490737-DFB3-4D9C-B228-5CBBC4FD4F75}" destId="{C7214582-C9A6-4B70-9A27-E14036A422B8}" srcOrd="1" destOrd="0" presId="urn:microsoft.com/office/officeart/2005/8/layout/cycle2"/>
    <dgm:cxn modelId="{E3948260-397C-4419-999E-8FCEAFAC50BA}" type="presOf" srcId="{3EF1D9E9-A5AB-4A01-935B-05783BB299ED}" destId="{62717FD5-0694-48F7-90F3-12275609BDB4}" srcOrd="0" destOrd="0" presId="urn:microsoft.com/office/officeart/2005/8/layout/cycle2"/>
    <dgm:cxn modelId="{0C80BC22-4031-4402-AC9C-A954FCAAC870}" srcId="{FEFCE058-0806-400A-A2DB-763404A1C1A8}" destId="{3EF1D9E9-A5AB-4A01-935B-05783BB299ED}" srcOrd="1" destOrd="0" parTransId="{1DCD230D-7A12-447E-90C2-546B6C80C5A4}" sibTransId="{7ACF02AD-9902-4E42-8695-ACE95E681197}"/>
    <dgm:cxn modelId="{7BFC3F63-48DA-418F-8A13-ADE0521932A7}" srcId="{FEFCE058-0806-400A-A2DB-763404A1C1A8}" destId="{212B9D54-911C-4C40-9FAE-58CE6071274A}" srcOrd="2" destOrd="0" parTransId="{862961A8-F179-46BF-9BFF-23B5A79DA6CE}" sibTransId="{E6490737-DFB3-4D9C-B228-5CBBC4FD4F75}"/>
    <dgm:cxn modelId="{856E87A1-3C27-467F-B72A-0C246C2F2F78}" type="presOf" srcId="{7ACF02AD-9902-4E42-8695-ACE95E681197}" destId="{3C291D7E-0D4A-42F6-9E0B-2A9D6A2353B3}" srcOrd="1" destOrd="0" presId="urn:microsoft.com/office/officeart/2005/8/layout/cycle2"/>
    <dgm:cxn modelId="{75CFE154-80FE-45E1-B1AB-B9F3C648D983}" srcId="{FEFCE058-0806-400A-A2DB-763404A1C1A8}" destId="{5DD6BBF6-2577-4F4B-9028-76CC5E03D6C1}" srcOrd="0" destOrd="0" parTransId="{0D4A31F7-3024-477F-8957-5B00349D12DC}" sibTransId="{7A25AB2F-6E7F-4FD2-B84B-086D105804D2}"/>
    <dgm:cxn modelId="{82E39CBA-96D9-4196-BC34-E5E2733E6305}" type="presParOf" srcId="{AFB142DE-0809-453B-A7EF-CEC02681679C}" destId="{51818C8E-CF4B-4D0C-96F4-642E520EF4A0}" srcOrd="0" destOrd="0" presId="urn:microsoft.com/office/officeart/2005/8/layout/cycle2"/>
    <dgm:cxn modelId="{7EBB08F7-0B90-483F-A76C-A4588DBE4BCE}" type="presParOf" srcId="{AFB142DE-0809-453B-A7EF-CEC02681679C}" destId="{CCBE2ABB-2BD6-47C0-A542-5DB8CB904B71}" srcOrd="1" destOrd="0" presId="urn:microsoft.com/office/officeart/2005/8/layout/cycle2"/>
    <dgm:cxn modelId="{234BA234-7006-4C54-BAFF-E554EEAFE854}" type="presParOf" srcId="{CCBE2ABB-2BD6-47C0-A542-5DB8CB904B71}" destId="{3F67B42D-5827-40E0-A46D-A63539101DCF}" srcOrd="0" destOrd="0" presId="urn:microsoft.com/office/officeart/2005/8/layout/cycle2"/>
    <dgm:cxn modelId="{B9C05921-3452-446D-8F34-CC67E20C3C8F}" type="presParOf" srcId="{AFB142DE-0809-453B-A7EF-CEC02681679C}" destId="{62717FD5-0694-48F7-90F3-12275609BDB4}" srcOrd="2" destOrd="0" presId="urn:microsoft.com/office/officeart/2005/8/layout/cycle2"/>
    <dgm:cxn modelId="{E5986B39-A0DB-45E4-BA40-066646B89962}" type="presParOf" srcId="{AFB142DE-0809-453B-A7EF-CEC02681679C}" destId="{A6AEAE3B-E3FD-4D56-B1D4-EEB46D26BBC6}" srcOrd="3" destOrd="0" presId="urn:microsoft.com/office/officeart/2005/8/layout/cycle2"/>
    <dgm:cxn modelId="{A2775547-664D-4EF7-AB77-7E115196FBE6}" type="presParOf" srcId="{A6AEAE3B-E3FD-4D56-B1D4-EEB46D26BBC6}" destId="{3C291D7E-0D4A-42F6-9E0B-2A9D6A2353B3}" srcOrd="0" destOrd="0" presId="urn:microsoft.com/office/officeart/2005/8/layout/cycle2"/>
    <dgm:cxn modelId="{3F5E0EA3-E645-45DE-8A12-625A58008BB5}" type="presParOf" srcId="{AFB142DE-0809-453B-A7EF-CEC02681679C}" destId="{6FEF910F-7009-47F1-ABDB-0704D3C4BF6A}" srcOrd="4" destOrd="0" presId="urn:microsoft.com/office/officeart/2005/8/layout/cycle2"/>
    <dgm:cxn modelId="{1B825DF5-8B4E-4D4E-8C96-F27EEDFFF7A0}" type="presParOf" srcId="{AFB142DE-0809-453B-A7EF-CEC02681679C}" destId="{03F09794-EF39-4B9B-9796-4DD94D7E1210}" srcOrd="5" destOrd="0" presId="urn:microsoft.com/office/officeart/2005/8/layout/cycle2"/>
    <dgm:cxn modelId="{85674477-66BF-4A36-9E3B-137889E035E5}" type="presParOf" srcId="{03F09794-EF39-4B9B-9796-4DD94D7E1210}" destId="{C7214582-C9A6-4B70-9A27-E14036A422B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FCE058-0806-400A-A2DB-763404A1C1A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DD6BBF6-2577-4F4B-9028-76CC5E03D6C1}">
      <dgm:prSet phldrT="[Text]"/>
      <dgm:spPr>
        <a:solidFill>
          <a:srgbClr val="00B050"/>
        </a:solidFill>
      </dgm:spPr>
      <dgm:t>
        <a:bodyPr/>
        <a:lstStyle/>
        <a:p>
          <a:r>
            <a:rPr lang="en-US" dirty="0" smtClean="0">
              <a:solidFill>
                <a:srgbClr val="FF0000"/>
              </a:solidFill>
              <a:hlinkClick xmlns:r="http://schemas.openxmlformats.org/officeDocument/2006/relationships" r:id="rId1" action="ppaction://hlinksldjump"/>
            </a:rPr>
            <a:t>PRE-POLL</a:t>
          </a:r>
          <a:endParaRPr lang="en-US" dirty="0">
            <a:solidFill>
              <a:srgbClr val="FF0000"/>
            </a:solidFill>
          </a:endParaRPr>
        </a:p>
      </dgm:t>
    </dgm:pt>
    <dgm:pt modelId="{0D4A31F7-3024-477F-8957-5B00349D12DC}" type="parTrans" cxnId="{75CFE154-80FE-45E1-B1AB-B9F3C648D983}">
      <dgm:prSet/>
      <dgm:spPr/>
      <dgm:t>
        <a:bodyPr/>
        <a:lstStyle/>
        <a:p>
          <a:endParaRPr lang="en-US"/>
        </a:p>
      </dgm:t>
    </dgm:pt>
    <dgm:pt modelId="{7A25AB2F-6E7F-4FD2-B84B-086D105804D2}" type="sibTrans" cxnId="{75CFE154-80FE-45E1-B1AB-B9F3C648D983}">
      <dgm:prSet/>
      <dgm:spPr>
        <a:solidFill>
          <a:srgbClr val="002060"/>
        </a:solidFill>
      </dgm:spPr>
      <dgm:t>
        <a:bodyPr/>
        <a:lstStyle/>
        <a:p>
          <a:endParaRPr lang="en-US"/>
        </a:p>
      </dgm:t>
    </dgm:pt>
    <dgm:pt modelId="{3EF1D9E9-A5AB-4A01-935B-05783BB299ED}">
      <dgm:prSet phldrT="[Text]"/>
      <dgm:spPr>
        <a:solidFill>
          <a:srgbClr val="00B0F0"/>
        </a:solidFill>
      </dgm:spPr>
      <dgm:t>
        <a:bodyPr/>
        <a:lstStyle/>
        <a:p>
          <a:r>
            <a:rPr lang="en-US" dirty="0" smtClean="0">
              <a:solidFill>
                <a:srgbClr val="FF0000"/>
              </a:solidFill>
              <a:hlinkClick xmlns:r="http://schemas.openxmlformats.org/officeDocument/2006/relationships" r:id="rId2" action="ppaction://hlinksldjump"/>
            </a:rPr>
            <a:t>DURING POLL</a:t>
          </a:r>
          <a:endParaRPr lang="en-US" dirty="0">
            <a:solidFill>
              <a:srgbClr val="FF0000"/>
            </a:solidFill>
          </a:endParaRPr>
        </a:p>
      </dgm:t>
    </dgm:pt>
    <dgm:pt modelId="{1DCD230D-7A12-447E-90C2-546B6C80C5A4}" type="parTrans" cxnId="{0C80BC22-4031-4402-AC9C-A954FCAAC870}">
      <dgm:prSet/>
      <dgm:spPr/>
      <dgm:t>
        <a:bodyPr/>
        <a:lstStyle/>
        <a:p>
          <a:endParaRPr lang="en-US"/>
        </a:p>
      </dgm:t>
    </dgm:pt>
    <dgm:pt modelId="{7ACF02AD-9902-4E42-8695-ACE95E681197}" type="sibTrans" cxnId="{0C80BC22-4031-4402-AC9C-A954FCAAC870}">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US"/>
        </a:p>
      </dgm:t>
    </dgm:pt>
    <dgm:pt modelId="{212B9D54-911C-4C40-9FAE-58CE6071274A}">
      <dgm:prSet phldrT="[Text]"/>
      <dgm:spPr>
        <a:solidFill>
          <a:srgbClr val="002060"/>
        </a:solidFill>
      </dgm:spPr>
      <dgm:t>
        <a:bodyPr/>
        <a:lstStyle/>
        <a:p>
          <a:r>
            <a:rPr lang="en-US" dirty="0" smtClean="0">
              <a:solidFill>
                <a:srgbClr val="FF0000"/>
              </a:solidFill>
            </a:rPr>
            <a:t>POST POLL</a:t>
          </a:r>
          <a:endParaRPr lang="en-US" dirty="0">
            <a:solidFill>
              <a:srgbClr val="FF0000"/>
            </a:solidFill>
          </a:endParaRPr>
        </a:p>
      </dgm:t>
    </dgm:pt>
    <dgm:pt modelId="{862961A8-F179-46BF-9BFF-23B5A79DA6CE}" type="parTrans" cxnId="{7BFC3F63-48DA-418F-8A13-ADE0521932A7}">
      <dgm:prSet/>
      <dgm:spPr/>
      <dgm:t>
        <a:bodyPr/>
        <a:lstStyle/>
        <a:p>
          <a:endParaRPr lang="en-US"/>
        </a:p>
      </dgm:t>
    </dgm:pt>
    <dgm:pt modelId="{E6490737-DFB3-4D9C-B228-5CBBC4FD4F75}" type="sibTrans" cxnId="{7BFC3F63-48DA-418F-8A13-ADE0521932A7}">
      <dgm:prSet/>
      <dgm:spPr>
        <a:solidFill>
          <a:srgbClr val="003300"/>
        </a:solidFill>
      </dgm:spPr>
      <dgm:t>
        <a:bodyPr/>
        <a:lstStyle/>
        <a:p>
          <a:endParaRPr lang="en-US"/>
        </a:p>
      </dgm:t>
    </dgm:pt>
    <dgm:pt modelId="{AFB142DE-0809-453B-A7EF-CEC02681679C}" type="pres">
      <dgm:prSet presAssocID="{FEFCE058-0806-400A-A2DB-763404A1C1A8}" presName="cycle" presStyleCnt="0">
        <dgm:presLayoutVars>
          <dgm:dir/>
          <dgm:resizeHandles val="exact"/>
        </dgm:presLayoutVars>
      </dgm:prSet>
      <dgm:spPr/>
      <dgm:t>
        <a:bodyPr/>
        <a:lstStyle/>
        <a:p>
          <a:endParaRPr lang="en-US"/>
        </a:p>
      </dgm:t>
    </dgm:pt>
    <dgm:pt modelId="{51818C8E-CF4B-4D0C-96F4-642E520EF4A0}" type="pres">
      <dgm:prSet presAssocID="{5DD6BBF6-2577-4F4B-9028-76CC5E03D6C1}" presName="node" presStyleLbl="node1" presStyleIdx="0" presStyleCnt="3" custRadScaleRad="99465" custRadScaleInc="1207">
        <dgm:presLayoutVars>
          <dgm:bulletEnabled val="1"/>
        </dgm:presLayoutVars>
      </dgm:prSet>
      <dgm:spPr/>
      <dgm:t>
        <a:bodyPr/>
        <a:lstStyle/>
        <a:p>
          <a:endParaRPr lang="en-US"/>
        </a:p>
      </dgm:t>
    </dgm:pt>
    <dgm:pt modelId="{CCBE2ABB-2BD6-47C0-A542-5DB8CB904B71}" type="pres">
      <dgm:prSet presAssocID="{7A25AB2F-6E7F-4FD2-B84B-086D105804D2}" presName="sibTrans" presStyleLbl="sibTrans2D1" presStyleIdx="0" presStyleCnt="3"/>
      <dgm:spPr/>
      <dgm:t>
        <a:bodyPr/>
        <a:lstStyle/>
        <a:p>
          <a:endParaRPr lang="en-US"/>
        </a:p>
      </dgm:t>
    </dgm:pt>
    <dgm:pt modelId="{3F67B42D-5827-40E0-A46D-A63539101DCF}" type="pres">
      <dgm:prSet presAssocID="{7A25AB2F-6E7F-4FD2-B84B-086D105804D2}" presName="connectorText" presStyleLbl="sibTrans2D1" presStyleIdx="0" presStyleCnt="3"/>
      <dgm:spPr/>
      <dgm:t>
        <a:bodyPr/>
        <a:lstStyle/>
        <a:p>
          <a:endParaRPr lang="en-US"/>
        </a:p>
      </dgm:t>
    </dgm:pt>
    <dgm:pt modelId="{62717FD5-0694-48F7-90F3-12275609BDB4}" type="pres">
      <dgm:prSet presAssocID="{3EF1D9E9-A5AB-4A01-935B-05783BB299ED}" presName="node" presStyleLbl="node1" presStyleIdx="1" presStyleCnt="3" custRadScaleRad="101360" custRadScaleInc="-149">
        <dgm:presLayoutVars>
          <dgm:bulletEnabled val="1"/>
        </dgm:presLayoutVars>
      </dgm:prSet>
      <dgm:spPr/>
      <dgm:t>
        <a:bodyPr/>
        <a:lstStyle/>
        <a:p>
          <a:endParaRPr lang="en-US"/>
        </a:p>
      </dgm:t>
    </dgm:pt>
    <dgm:pt modelId="{A6AEAE3B-E3FD-4D56-B1D4-EEB46D26BBC6}" type="pres">
      <dgm:prSet presAssocID="{7ACF02AD-9902-4E42-8695-ACE95E681197}" presName="sibTrans" presStyleLbl="sibTrans2D1" presStyleIdx="1" presStyleCnt="3"/>
      <dgm:spPr/>
      <dgm:t>
        <a:bodyPr/>
        <a:lstStyle/>
        <a:p>
          <a:endParaRPr lang="en-US"/>
        </a:p>
      </dgm:t>
    </dgm:pt>
    <dgm:pt modelId="{3C291D7E-0D4A-42F6-9E0B-2A9D6A2353B3}" type="pres">
      <dgm:prSet presAssocID="{7ACF02AD-9902-4E42-8695-ACE95E681197}" presName="connectorText" presStyleLbl="sibTrans2D1" presStyleIdx="1" presStyleCnt="3"/>
      <dgm:spPr/>
      <dgm:t>
        <a:bodyPr/>
        <a:lstStyle/>
        <a:p>
          <a:endParaRPr lang="en-US"/>
        </a:p>
      </dgm:t>
    </dgm:pt>
    <dgm:pt modelId="{6FEF910F-7009-47F1-ABDB-0704D3C4BF6A}" type="pres">
      <dgm:prSet presAssocID="{212B9D54-911C-4C40-9FAE-58CE6071274A}" presName="node" presStyleLbl="node1" presStyleIdx="2" presStyleCnt="3" custRadScaleRad="99189" custRadScaleInc="-1058">
        <dgm:presLayoutVars>
          <dgm:bulletEnabled val="1"/>
        </dgm:presLayoutVars>
      </dgm:prSet>
      <dgm:spPr/>
      <dgm:t>
        <a:bodyPr/>
        <a:lstStyle/>
        <a:p>
          <a:endParaRPr lang="en-US"/>
        </a:p>
      </dgm:t>
    </dgm:pt>
    <dgm:pt modelId="{03F09794-EF39-4B9B-9796-4DD94D7E1210}" type="pres">
      <dgm:prSet presAssocID="{E6490737-DFB3-4D9C-B228-5CBBC4FD4F75}" presName="sibTrans" presStyleLbl="sibTrans2D1" presStyleIdx="2" presStyleCnt="3"/>
      <dgm:spPr/>
      <dgm:t>
        <a:bodyPr/>
        <a:lstStyle/>
        <a:p>
          <a:endParaRPr lang="en-US"/>
        </a:p>
      </dgm:t>
    </dgm:pt>
    <dgm:pt modelId="{C7214582-C9A6-4B70-9A27-E14036A422B8}" type="pres">
      <dgm:prSet presAssocID="{E6490737-DFB3-4D9C-B228-5CBBC4FD4F75}" presName="connectorText" presStyleLbl="sibTrans2D1" presStyleIdx="2" presStyleCnt="3"/>
      <dgm:spPr/>
      <dgm:t>
        <a:bodyPr/>
        <a:lstStyle/>
        <a:p>
          <a:endParaRPr lang="en-US"/>
        </a:p>
      </dgm:t>
    </dgm:pt>
  </dgm:ptLst>
  <dgm:cxnLst>
    <dgm:cxn modelId="{198F0647-7C37-4479-9BDD-B6A846869347}" type="presOf" srcId="{7A25AB2F-6E7F-4FD2-B84B-086D105804D2}" destId="{3F67B42D-5827-40E0-A46D-A63539101DCF}" srcOrd="1" destOrd="0" presId="urn:microsoft.com/office/officeart/2005/8/layout/cycle2"/>
    <dgm:cxn modelId="{5EA3E8B5-EFAE-4062-8D0B-A2F8C0EFA778}" type="presOf" srcId="{7A25AB2F-6E7F-4FD2-B84B-086D105804D2}" destId="{CCBE2ABB-2BD6-47C0-A542-5DB8CB904B71}" srcOrd="0" destOrd="0" presId="urn:microsoft.com/office/officeart/2005/8/layout/cycle2"/>
    <dgm:cxn modelId="{9F79E83C-343C-48DA-A86B-326E728F9955}" type="presOf" srcId="{E6490737-DFB3-4D9C-B228-5CBBC4FD4F75}" destId="{03F09794-EF39-4B9B-9796-4DD94D7E1210}" srcOrd="0" destOrd="0" presId="urn:microsoft.com/office/officeart/2005/8/layout/cycle2"/>
    <dgm:cxn modelId="{46AEAB03-E1B4-4142-BA88-E99884EDD86D}" type="presOf" srcId="{212B9D54-911C-4C40-9FAE-58CE6071274A}" destId="{6FEF910F-7009-47F1-ABDB-0704D3C4BF6A}" srcOrd="0" destOrd="0" presId="urn:microsoft.com/office/officeart/2005/8/layout/cycle2"/>
    <dgm:cxn modelId="{31912094-14FF-4EBF-953B-C1882254D91E}" type="presOf" srcId="{7ACF02AD-9902-4E42-8695-ACE95E681197}" destId="{A6AEAE3B-E3FD-4D56-B1D4-EEB46D26BBC6}" srcOrd="0" destOrd="0" presId="urn:microsoft.com/office/officeart/2005/8/layout/cycle2"/>
    <dgm:cxn modelId="{890078C3-9FC6-4631-A2CC-6EFE798C83B2}" type="presOf" srcId="{7ACF02AD-9902-4E42-8695-ACE95E681197}" destId="{3C291D7E-0D4A-42F6-9E0B-2A9D6A2353B3}" srcOrd="1" destOrd="0" presId="urn:microsoft.com/office/officeart/2005/8/layout/cycle2"/>
    <dgm:cxn modelId="{FB7AE037-5344-4424-87D1-80EB61AFF495}" type="presOf" srcId="{3EF1D9E9-A5AB-4A01-935B-05783BB299ED}" destId="{62717FD5-0694-48F7-90F3-12275609BDB4}" srcOrd="0" destOrd="0" presId="urn:microsoft.com/office/officeart/2005/8/layout/cycle2"/>
    <dgm:cxn modelId="{4A51AA4D-02A0-46E4-AB48-F74640562099}" type="presOf" srcId="{E6490737-DFB3-4D9C-B228-5CBBC4FD4F75}" destId="{C7214582-C9A6-4B70-9A27-E14036A422B8}" srcOrd="1" destOrd="0" presId="urn:microsoft.com/office/officeart/2005/8/layout/cycle2"/>
    <dgm:cxn modelId="{6269C461-25A3-4ADC-98B7-321F58661A56}" type="presOf" srcId="{5DD6BBF6-2577-4F4B-9028-76CC5E03D6C1}" destId="{51818C8E-CF4B-4D0C-96F4-642E520EF4A0}" srcOrd="0" destOrd="0" presId="urn:microsoft.com/office/officeart/2005/8/layout/cycle2"/>
    <dgm:cxn modelId="{D8CFA436-D388-4D46-BA1A-1E56A9ACD8D5}" type="presOf" srcId="{FEFCE058-0806-400A-A2DB-763404A1C1A8}" destId="{AFB142DE-0809-453B-A7EF-CEC02681679C}" srcOrd="0" destOrd="0" presId="urn:microsoft.com/office/officeart/2005/8/layout/cycle2"/>
    <dgm:cxn modelId="{0C80BC22-4031-4402-AC9C-A954FCAAC870}" srcId="{FEFCE058-0806-400A-A2DB-763404A1C1A8}" destId="{3EF1D9E9-A5AB-4A01-935B-05783BB299ED}" srcOrd="1" destOrd="0" parTransId="{1DCD230D-7A12-447E-90C2-546B6C80C5A4}" sibTransId="{7ACF02AD-9902-4E42-8695-ACE95E681197}"/>
    <dgm:cxn modelId="{7BFC3F63-48DA-418F-8A13-ADE0521932A7}" srcId="{FEFCE058-0806-400A-A2DB-763404A1C1A8}" destId="{212B9D54-911C-4C40-9FAE-58CE6071274A}" srcOrd="2" destOrd="0" parTransId="{862961A8-F179-46BF-9BFF-23B5A79DA6CE}" sibTransId="{E6490737-DFB3-4D9C-B228-5CBBC4FD4F75}"/>
    <dgm:cxn modelId="{75CFE154-80FE-45E1-B1AB-B9F3C648D983}" srcId="{FEFCE058-0806-400A-A2DB-763404A1C1A8}" destId="{5DD6BBF6-2577-4F4B-9028-76CC5E03D6C1}" srcOrd="0" destOrd="0" parTransId="{0D4A31F7-3024-477F-8957-5B00349D12DC}" sibTransId="{7A25AB2F-6E7F-4FD2-B84B-086D105804D2}"/>
    <dgm:cxn modelId="{93D29E22-A5E0-484C-BD1B-8C4FCF3331F9}" type="presParOf" srcId="{AFB142DE-0809-453B-A7EF-CEC02681679C}" destId="{51818C8E-CF4B-4D0C-96F4-642E520EF4A0}" srcOrd="0" destOrd="0" presId="urn:microsoft.com/office/officeart/2005/8/layout/cycle2"/>
    <dgm:cxn modelId="{291742B6-3245-45B3-917B-F806E7021082}" type="presParOf" srcId="{AFB142DE-0809-453B-A7EF-CEC02681679C}" destId="{CCBE2ABB-2BD6-47C0-A542-5DB8CB904B71}" srcOrd="1" destOrd="0" presId="urn:microsoft.com/office/officeart/2005/8/layout/cycle2"/>
    <dgm:cxn modelId="{C4A9BCCF-8CEE-4591-B10D-6332716552B7}" type="presParOf" srcId="{CCBE2ABB-2BD6-47C0-A542-5DB8CB904B71}" destId="{3F67B42D-5827-40E0-A46D-A63539101DCF}" srcOrd="0" destOrd="0" presId="urn:microsoft.com/office/officeart/2005/8/layout/cycle2"/>
    <dgm:cxn modelId="{40FDD30F-16D9-447E-8BE8-36EBE0DA43E7}" type="presParOf" srcId="{AFB142DE-0809-453B-A7EF-CEC02681679C}" destId="{62717FD5-0694-48F7-90F3-12275609BDB4}" srcOrd="2" destOrd="0" presId="urn:microsoft.com/office/officeart/2005/8/layout/cycle2"/>
    <dgm:cxn modelId="{99EBE460-04F0-45C0-B18F-F3044F1A1CF2}" type="presParOf" srcId="{AFB142DE-0809-453B-A7EF-CEC02681679C}" destId="{A6AEAE3B-E3FD-4D56-B1D4-EEB46D26BBC6}" srcOrd="3" destOrd="0" presId="urn:microsoft.com/office/officeart/2005/8/layout/cycle2"/>
    <dgm:cxn modelId="{2B0CB481-B33F-4421-9F0E-05309477AF61}" type="presParOf" srcId="{A6AEAE3B-E3FD-4D56-B1D4-EEB46D26BBC6}" destId="{3C291D7E-0D4A-42F6-9E0B-2A9D6A2353B3}" srcOrd="0" destOrd="0" presId="urn:microsoft.com/office/officeart/2005/8/layout/cycle2"/>
    <dgm:cxn modelId="{2604982D-EB68-4C62-BCC2-2722DE65B2AF}" type="presParOf" srcId="{AFB142DE-0809-453B-A7EF-CEC02681679C}" destId="{6FEF910F-7009-47F1-ABDB-0704D3C4BF6A}" srcOrd="4" destOrd="0" presId="urn:microsoft.com/office/officeart/2005/8/layout/cycle2"/>
    <dgm:cxn modelId="{79D096E1-CD2A-4F1D-B667-E8BDB90CAD05}" type="presParOf" srcId="{AFB142DE-0809-453B-A7EF-CEC02681679C}" destId="{03F09794-EF39-4B9B-9796-4DD94D7E1210}" srcOrd="5" destOrd="0" presId="urn:microsoft.com/office/officeart/2005/8/layout/cycle2"/>
    <dgm:cxn modelId="{21CA38CF-CD92-45BC-820D-B7E52D410DDD}" type="presParOf" srcId="{03F09794-EF39-4B9B-9796-4DD94D7E1210}" destId="{C7214582-C9A6-4B70-9A27-E14036A422B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FCE058-0806-400A-A2DB-763404A1C1A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DD6BBF6-2577-4F4B-9028-76CC5E03D6C1}">
      <dgm:prSet phldrT="[Text]"/>
      <dgm:spPr>
        <a:solidFill>
          <a:srgbClr val="00B050"/>
        </a:solidFill>
      </dgm:spPr>
      <dgm:t>
        <a:bodyPr/>
        <a:lstStyle/>
        <a:p>
          <a:r>
            <a:rPr lang="en-US" b="1" dirty="0" smtClean="0">
              <a:hlinkClick xmlns:r="http://schemas.openxmlformats.org/officeDocument/2006/relationships" r:id="rId1" action="ppaction://hlinksldjump"/>
            </a:rPr>
            <a:t>PRE-POLL</a:t>
          </a:r>
          <a:endParaRPr lang="en-US" b="1" dirty="0"/>
        </a:p>
      </dgm:t>
    </dgm:pt>
    <dgm:pt modelId="{0D4A31F7-3024-477F-8957-5B00349D12DC}" type="parTrans" cxnId="{75CFE154-80FE-45E1-B1AB-B9F3C648D983}">
      <dgm:prSet/>
      <dgm:spPr/>
      <dgm:t>
        <a:bodyPr/>
        <a:lstStyle/>
        <a:p>
          <a:endParaRPr lang="en-US"/>
        </a:p>
      </dgm:t>
    </dgm:pt>
    <dgm:pt modelId="{7A25AB2F-6E7F-4FD2-B84B-086D105804D2}" type="sibTrans" cxnId="{75CFE154-80FE-45E1-B1AB-B9F3C648D983}">
      <dgm:prSet/>
      <dgm:spPr>
        <a:solidFill>
          <a:srgbClr val="002060"/>
        </a:solidFill>
      </dgm:spPr>
      <dgm:t>
        <a:bodyPr/>
        <a:lstStyle/>
        <a:p>
          <a:endParaRPr lang="en-US"/>
        </a:p>
      </dgm:t>
    </dgm:pt>
    <dgm:pt modelId="{3EF1D9E9-A5AB-4A01-935B-05783BB299ED}">
      <dgm:prSet phldrT="[Text]"/>
      <dgm:spPr>
        <a:solidFill>
          <a:srgbClr val="00B0F0"/>
        </a:solidFill>
      </dgm:spPr>
      <dgm:t>
        <a:bodyPr/>
        <a:lstStyle/>
        <a:p>
          <a:r>
            <a:rPr lang="en-US" b="1" dirty="0" smtClean="0">
              <a:hlinkClick xmlns:r="http://schemas.openxmlformats.org/officeDocument/2006/relationships" r:id="rId2" action="ppaction://hlinksldjump"/>
            </a:rPr>
            <a:t>DURING POLL</a:t>
          </a:r>
          <a:endParaRPr lang="en-US" b="1" dirty="0"/>
        </a:p>
      </dgm:t>
    </dgm:pt>
    <dgm:pt modelId="{1DCD230D-7A12-447E-90C2-546B6C80C5A4}" type="parTrans" cxnId="{0C80BC22-4031-4402-AC9C-A954FCAAC870}">
      <dgm:prSet/>
      <dgm:spPr/>
      <dgm:t>
        <a:bodyPr/>
        <a:lstStyle/>
        <a:p>
          <a:endParaRPr lang="en-US"/>
        </a:p>
      </dgm:t>
    </dgm:pt>
    <dgm:pt modelId="{7ACF02AD-9902-4E42-8695-ACE95E681197}" type="sibTrans" cxnId="{0C80BC22-4031-4402-AC9C-A954FCAAC870}">
      <dgm:prSet/>
      <dgm:spPr>
        <a:solidFill>
          <a:srgbClr val="003300"/>
        </a:solidFill>
      </dgm:spPr>
      <dgm:t>
        <a:bodyPr/>
        <a:lstStyle/>
        <a:p>
          <a:endParaRPr lang="en-US"/>
        </a:p>
      </dgm:t>
    </dgm:pt>
    <dgm:pt modelId="{212B9D54-911C-4C40-9FAE-58CE6071274A}">
      <dgm:prSet phldrT="[Text]"/>
      <dgm:spPr>
        <a:solidFill>
          <a:srgbClr val="002060"/>
        </a:solidFill>
      </dgm:spPr>
      <dgm:t>
        <a:bodyPr/>
        <a:lstStyle/>
        <a:p>
          <a:r>
            <a:rPr lang="en-US" b="1" dirty="0" smtClean="0">
              <a:hlinkClick xmlns:r="http://schemas.openxmlformats.org/officeDocument/2006/relationships" r:id="rId3" action="ppaction://hlinksldjump"/>
            </a:rPr>
            <a:t>POST POLL</a:t>
          </a:r>
          <a:endParaRPr lang="en-US" b="1" dirty="0"/>
        </a:p>
      </dgm:t>
    </dgm:pt>
    <dgm:pt modelId="{862961A8-F179-46BF-9BFF-23B5A79DA6CE}" type="parTrans" cxnId="{7BFC3F63-48DA-418F-8A13-ADE0521932A7}">
      <dgm:prSet/>
      <dgm:spPr/>
      <dgm:t>
        <a:bodyPr/>
        <a:lstStyle/>
        <a:p>
          <a:endParaRPr lang="en-US"/>
        </a:p>
      </dgm:t>
    </dgm:pt>
    <dgm:pt modelId="{E6490737-DFB3-4D9C-B228-5CBBC4FD4F75}" type="sibTrans" cxnId="{7BFC3F63-48DA-418F-8A13-ADE0521932A7}">
      <dgm:prSet/>
      <dgm:spPr>
        <a:solidFill>
          <a:srgbClr val="003300"/>
        </a:solidFill>
      </dgm:spPr>
      <dgm:t>
        <a:bodyPr/>
        <a:lstStyle/>
        <a:p>
          <a:endParaRPr lang="en-US"/>
        </a:p>
      </dgm:t>
    </dgm:pt>
    <dgm:pt modelId="{AFB142DE-0809-453B-A7EF-CEC02681679C}" type="pres">
      <dgm:prSet presAssocID="{FEFCE058-0806-400A-A2DB-763404A1C1A8}" presName="cycle" presStyleCnt="0">
        <dgm:presLayoutVars>
          <dgm:dir/>
          <dgm:resizeHandles val="exact"/>
        </dgm:presLayoutVars>
      </dgm:prSet>
      <dgm:spPr/>
      <dgm:t>
        <a:bodyPr/>
        <a:lstStyle/>
        <a:p>
          <a:endParaRPr lang="en-US"/>
        </a:p>
      </dgm:t>
    </dgm:pt>
    <dgm:pt modelId="{51818C8E-CF4B-4D0C-96F4-642E520EF4A0}" type="pres">
      <dgm:prSet presAssocID="{5DD6BBF6-2577-4F4B-9028-76CC5E03D6C1}" presName="node" presStyleLbl="node1" presStyleIdx="0" presStyleCnt="3">
        <dgm:presLayoutVars>
          <dgm:bulletEnabled val="1"/>
        </dgm:presLayoutVars>
      </dgm:prSet>
      <dgm:spPr/>
      <dgm:t>
        <a:bodyPr/>
        <a:lstStyle/>
        <a:p>
          <a:endParaRPr lang="en-US"/>
        </a:p>
      </dgm:t>
    </dgm:pt>
    <dgm:pt modelId="{CCBE2ABB-2BD6-47C0-A542-5DB8CB904B71}" type="pres">
      <dgm:prSet presAssocID="{7A25AB2F-6E7F-4FD2-B84B-086D105804D2}" presName="sibTrans" presStyleLbl="sibTrans2D1" presStyleIdx="0" presStyleCnt="3"/>
      <dgm:spPr/>
      <dgm:t>
        <a:bodyPr/>
        <a:lstStyle/>
        <a:p>
          <a:endParaRPr lang="en-US"/>
        </a:p>
      </dgm:t>
    </dgm:pt>
    <dgm:pt modelId="{3F67B42D-5827-40E0-A46D-A63539101DCF}" type="pres">
      <dgm:prSet presAssocID="{7A25AB2F-6E7F-4FD2-B84B-086D105804D2}" presName="connectorText" presStyleLbl="sibTrans2D1" presStyleIdx="0" presStyleCnt="3"/>
      <dgm:spPr/>
      <dgm:t>
        <a:bodyPr/>
        <a:lstStyle/>
        <a:p>
          <a:endParaRPr lang="en-US"/>
        </a:p>
      </dgm:t>
    </dgm:pt>
    <dgm:pt modelId="{62717FD5-0694-48F7-90F3-12275609BDB4}" type="pres">
      <dgm:prSet presAssocID="{3EF1D9E9-A5AB-4A01-935B-05783BB299ED}" presName="node" presStyleLbl="node1" presStyleIdx="1" presStyleCnt="3">
        <dgm:presLayoutVars>
          <dgm:bulletEnabled val="1"/>
        </dgm:presLayoutVars>
      </dgm:prSet>
      <dgm:spPr/>
      <dgm:t>
        <a:bodyPr/>
        <a:lstStyle/>
        <a:p>
          <a:endParaRPr lang="en-US"/>
        </a:p>
      </dgm:t>
    </dgm:pt>
    <dgm:pt modelId="{A6AEAE3B-E3FD-4D56-B1D4-EEB46D26BBC6}" type="pres">
      <dgm:prSet presAssocID="{7ACF02AD-9902-4E42-8695-ACE95E681197}" presName="sibTrans" presStyleLbl="sibTrans2D1" presStyleIdx="1" presStyleCnt="3"/>
      <dgm:spPr/>
      <dgm:t>
        <a:bodyPr/>
        <a:lstStyle/>
        <a:p>
          <a:endParaRPr lang="en-US"/>
        </a:p>
      </dgm:t>
    </dgm:pt>
    <dgm:pt modelId="{3C291D7E-0D4A-42F6-9E0B-2A9D6A2353B3}" type="pres">
      <dgm:prSet presAssocID="{7ACF02AD-9902-4E42-8695-ACE95E681197}" presName="connectorText" presStyleLbl="sibTrans2D1" presStyleIdx="1" presStyleCnt="3"/>
      <dgm:spPr/>
      <dgm:t>
        <a:bodyPr/>
        <a:lstStyle/>
        <a:p>
          <a:endParaRPr lang="en-US"/>
        </a:p>
      </dgm:t>
    </dgm:pt>
    <dgm:pt modelId="{6FEF910F-7009-47F1-ABDB-0704D3C4BF6A}" type="pres">
      <dgm:prSet presAssocID="{212B9D54-911C-4C40-9FAE-58CE6071274A}" presName="node" presStyleLbl="node1" presStyleIdx="2" presStyleCnt="3">
        <dgm:presLayoutVars>
          <dgm:bulletEnabled val="1"/>
        </dgm:presLayoutVars>
      </dgm:prSet>
      <dgm:spPr/>
      <dgm:t>
        <a:bodyPr/>
        <a:lstStyle/>
        <a:p>
          <a:endParaRPr lang="en-US"/>
        </a:p>
      </dgm:t>
    </dgm:pt>
    <dgm:pt modelId="{03F09794-EF39-4B9B-9796-4DD94D7E1210}" type="pres">
      <dgm:prSet presAssocID="{E6490737-DFB3-4D9C-B228-5CBBC4FD4F75}" presName="sibTrans" presStyleLbl="sibTrans2D1" presStyleIdx="2" presStyleCnt="3"/>
      <dgm:spPr/>
      <dgm:t>
        <a:bodyPr/>
        <a:lstStyle/>
        <a:p>
          <a:endParaRPr lang="en-US"/>
        </a:p>
      </dgm:t>
    </dgm:pt>
    <dgm:pt modelId="{C7214582-C9A6-4B70-9A27-E14036A422B8}" type="pres">
      <dgm:prSet presAssocID="{E6490737-DFB3-4D9C-B228-5CBBC4FD4F75}" presName="connectorText" presStyleLbl="sibTrans2D1" presStyleIdx="2" presStyleCnt="3"/>
      <dgm:spPr/>
      <dgm:t>
        <a:bodyPr/>
        <a:lstStyle/>
        <a:p>
          <a:endParaRPr lang="en-US"/>
        </a:p>
      </dgm:t>
    </dgm:pt>
  </dgm:ptLst>
  <dgm:cxnLst>
    <dgm:cxn modelId="{FEF75AD7-103C-4A37-96DF-C27C931DBC58}" type="presOf" srcId="{7A25AB2F-6E7F-4FD2-B84B-086D105804D2}" destId="{3F67B42D-5827-40E0-A46D-A63539101DCF}" srcOrd="1" destOrd="0" presId="urn:microsoft.com/office/officeart/2005/8/layout/cycle2"/>
    <dgm:cxn modelId="{72A7C21E-070E-4BCC-8F7F-0EE3F8C7FD0B}" type="presOf" srcId="{212B9D54-911C-4C40-9FAE-58CE6071274A}" destId="{6FEF910F-7009-47F1-ABDB-0704D3C4BF6A}" srcOrd="0" destOrd="0" presId="urn:microsoft.com/office/officeart/2005/8/layout/cycle2"/>
    <dgm:cxn modelId="{E5F37E10-7D3C-4B8B-A383-51D7A39C4D8B}" type="presOf" srcId="{FEFCE058-0806-400A-A2DB-763404A1C1A8}" destId="{AFB142DE-0809-453B-A7EF-CEC02681679C}" srcOrd="0" destOrd="0" presId="urn:microsoft.com/office/officeart/2005/8/layout/cycle2"/>
    <dgm:cxn modelId="{75CFE154-80FE-45E1-B1AB-B9F3C648D983}" srcId="{FEFCE058-0806-400A-A2DB-763404A1C1A8}" destId="{5DD6BBF6-2577-4F4B-9028-76CC5E03D6C1}" srcOrd="0" destOrd="0" parTransId="{0D4A31F7-3024-477F-8957-5B00349D12DC}" sibTransId="{7A25AB2F-6E7F-4FD2-B84B-086D105804D2}"/>
    <dgm:cxn modelId="{EA7A1C67-0676-4735-9E81-467E5F8986F7}" type="presOf" srcId="{7ACF02AD-9902-4E42-8695-ACE95E681197}" destId="{A6AEAE3B-E3FD-4D56-B1D4-EEB46D26BBC6}" srcOrd="0" destOrd="0" presId="urn:microsoft.com/office/officeart/2005/8/layout/cycle2"/>
    <dgm:cxn modelId="{45AF3866-C095-475B-A1CC-C8428C967A44}" type="presOf" srcId="{7A25AB2F-6E7F-4FD2-B84B-086D105804D2}" destId="{CCBE2ABB-2BD6-47C0-A542-5DB8CB904B71}" srcOrd="0" destOrd="0" presId="urn:microsoft.com/office/officeart/2005/8/layout/cycle2"/>
    <dgm:cxn modelId="{0C80BC22-4031-4402-AC9C-A954FCAAC870}" srcId="{FEFCE058-0806-400A-A2DB-763404A1C1A8}" destId="{3EF1D9E9-A5AB-4A01-935B-05783BB299ED}" srcOrd="1" destOrd="0" parTransId="{1DCD230D-7A12-447E-90C2-546B6C80C5A4}" sibTransId="{7ACF02AD-9902-4E42-8695-ACE95E681197}"/>
    <dgm:cxn modelId="{BE1CF151-DD96-40AC-B94C-4E12BB517AF4}" type="presOf" srcId="{E6490737-DFB3-4D9C-B228-5CBBC4FD4F75}" destId="{C7214582-C9A6-4B70-9A27-E14036A422B8}" srcOrd="1" destOrd="0" presId="urn:microsoft.com/office/officeart/2005/8/layout/cycle2"/>
    <dgm:cxn modelId="{17B25AE1-995A-467A-AA71-98F5DB208E24}" type="presOf" srcId="{5DD6BBF6-2577-4F4B-9028-76CC5E03D6C1}" destId="{51818C8E-CF4B-4D0C-96F4-642E520EF4A0}" srcOrd="0" destOrd="0" presId="urn:microsoft.com/office/officeart/2005/8/layout/cycle2"/>
    <dgm:cxn modelId="{7BFC3F63-48DA-418F-8A13-ADE0521932A7}" srcId="{FEFCE058-0806-400A-A2DB-763404A1C1A8}" destId="{212B9D54-911C-4C40-9FAE-58CE6071274A}" srcOrd="2" destOrd="0" parTransId="{862961A8-F179-46BF-9BFF-23B5A79DA6CE}" sibTransId="{E6490737-DFB3-4D9C-B228-5CBBC4FD4F75}"/>
    <dgm:cxn modelId="{20AFD0A5-12B0-4A97-ABAE-9BED823C5522}" type="presOf" srcId="{3EF1D9E9-A5AB-4A01-935B-05783BB299ED}" destId="{62717FD5-0694-48F7-90F3-12275609BDB4}" srcOrd="0" destOrd="0" presId="urn:microsoft.com/office/officeart/2005/8/layout/cycle2"/>
    <dgm:cxn modelId="{30F16D8B-DF25-4062-BABB-CC8E2E31A1DE}" type="presOf" srcId="{E6490737-DFB3-4D9C-B228-5CBBC4FD4F75}" destId="{03F09794-EF39-4B9B-9796-4DD94D7E1210}" srcOrd="0" destOrd="0" presId="urn:microsoft.com/office/officeart/2005/8/layout/cycle2"/>
    <dgm:cxn modelId="{9FF30C8E-F19A-4C5B-AF64-44ABEA51B380}" type="presOf" srcId="{7ACF02AD-9902-4E42-8695-ACE95E681197}" destId="{3C291D7E-0D4A-42F6-9E0B-2A9D6A2353B3}" srcOrd="1" destOrd="0" presId="urn:microsoft.com/office/officeart/2005/8/layout/cycle2"/>
    <dgm:cxn modelId="{58E8DC02-8196-4ABB-8EF0-D2602F0D0A25}" type="presParOf" srcId="{AFB142DE-0809-453B-A7EF-CEC02681679C}" destId="{51818C8E-CF4B-4D0C-96F4-642E520EF4A0}" srcOrd="0" destOrd="0" presId="urn:microsoft.com/office/officeart/2005/8/layout/cycle2"/>
    <dgm:cxn modelId="{F5627D0A-A8AD-4CA2-BCA6-1E8FEA84EAE6}" type="presParOf" srcId="{AFB142DE-0809-453B-A7EF-CEC02681679C}" destId="{CCBE2ABB-2BD6-47C0-A542-5DB8CB904B71}" srcOrd="1" destOrd="0" presId="urn:microsoft.com/office/officeart/2005/8/layout/cycle2"/>
    <dgm:cxn modelId="{3B173123-CC77-44A2-9E95-CB5C41FEC82F}" type="presParOf" srcId="{CCBE2ABB-2BD6-47C0-A542-5DB8CB904B71}" destId="{3F67B42D-5827-40E0-A46D-A63539101DCF}" srcOrd="0" destOrd="0" presId="urn:microsoft.com/office/officeart/2005/8/layout/cycle2"/>
    <dgm:cxn modelId="{C88E2332-3941-4436-9BE6-67A1344714FD}" type="presParOf" srcId="{AFB142DE-0809-453B-A7EF-CEC02681679C}" destId="{62717FD5-0694-48F7-90F3-12275609BDB4}" srcOrd="2" destOrd="0" presId="urn:microsoft.com/office/officeart/2005/8/layout/cycle2"/>
    <dgm:cxn modelId="{65AFA2CE-A987-4CC9-8FA4-3C9FA9897BA5}" type="presParOf" srcId="{AFB142DE-0809-453B-A7EF-CEC02681679C}" destId="{A6AEAE3B-E3FD-4D56-B1D4-EEB46D26BBC6}" srcOrd="3" destOrd="0" presId="urn:microsoft.com/office/officeart/2005/8/layout/cycle2"/>
    <dgm:cxn modelId="{7B03F7CE-D738-410F-8F46-7A158A187E58}" type="presParOf" srcId="{A6AEAE3B-E3FD-4D56-B1D4-EEB46D26BBC6}" destId="{3C291D7E-0D4A-42F6-9E0B-2A9D6A2353B3}" srcOrd="0" destOrd="0" presId="urn:microsoft.com/office/officeart/2005/8/layout/cycle2"/>
    <dgm:cxn modelId="{24A3A298-D88D-444E-B910-594B15203876}" type="presParOf" srcId="{AFB142DE-0809-453B-A7EF-CEC02681679C}" destId="{6FEF910F-7009-47F1-ABDB-0704D3C4BF6A}" srcOrd="4" destOrd="0" presId="urn:microsoft.com/office/officeart/2005/8/layout/cycle2"/>
    <dgm:cxn modelId="{8130E35B-E939-4F7C-B905-445A9B87DD37}" type="presParOf" srcId="{AFB142DE-0809-453B-A7EF-CEC02681679C}" destId="{03F09794-EF39-4B9B-9796-4DD94D7E1210}" srcOrd="5" destOrd="0" presId="urn:microsoft.com/office/officeart/2005/8/layout/cycle2"/>
    <dgm:cxn modelId="{2372FB30-D31B-452D-A624-4ED940147931}" type="presParOf" srcId="{03F09794-EF39-4B9B-9796-4DD94D7E1210}" destId="{C7214582-C9A6-4B70-9A27-E14036A422B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851D4D-8CE3-4CC1-A885-36CFBB584C8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6133303-F9BE-4782-B8C5-660C45BB0968}">
      <dgm:prSet phldrT="[Text]" custT="1"/>
      <dgm:spPr>
        <a:blipFill rotWithShape="0">
          <a:blip xmlns:r="http://schemas.openxmlformats.org/officeDocument/2006/relationships" r:embed="rId1"/>
          <a:tile tx="0" ty="0" sx="100000" sy="100000" flip="none" algn="tl"/>
        </a:blipFill>
      </dgm:spPr>
      <dgm:t>
        <a:bodyPr/>
        <a:lstStyle/>
        <a:p>
          <a:r>
            <a:rPr lang="en-US" sz="2400" b="1" dirty="0" smtClean="0">
              <a:solidFill>
                <a:srgbClr val="003300"/>
              </a:solidFill>
              <a:hlinkClick xmlns:r="http://schemas.openxmlformats.org/officeDocument/2006/relationships" r:id="rId2" action="ppaction://hlinksldjump"/>
            </a:rPr>
            <a:t>L &amp; O PLANNING</a:t>
          </a:r>
          <a:endParaRPr lang="en-US" sz="2400" b="1" dirty="0">
            <a:solidFill>
              <a:srgbClr val="003300"/>
            </a:solidFill>
          </a:endParaRPr>
        </a:p>
      </dgm:t>
    </dgm:pt>
    <dgm:pt modelId="{F130FB3A-0F38-4ACE-8EF1-1E8C7D07DE2C}" type="parTrans" cxnId="{705AD7BB-88EF-4893-A264-671C973B02DB}">
      <dgm:prSet/>
      <dgm:spPr/>
      <dgm:t>
        <a:bodyPr/>
        <a:lstStyle/>
        <a:p>
          <a:endParaRPr lang="en-US"/>
        </a:p>
      </dgm:t>
    </dgm:pt>
    <dgm:pt modelId="{F58F5BBB-95E2-4B75-8EB0-44F32C27E662}" type="sibTrans" cxnId="{705AD7BB-88EF-4893-A264-671C973B02DB}">
      <dgm:prSet/>
      <dgm:spPr/>
      <dgm:t>
        <a:bodyPr/>
        <a:lstStyle/>
        <a:p>
          <a:endParaRPr lang="en-US"/>
        </a:p>
      </dgm:t>
    </dgm:pt>
    <dgm:pt modelId="{AB3875D1-FBC5-4520-9DA6-4EEA7A0F3AC3}">
      <dgm:prSet phldrT="[Text]" custT="1"/>
      <dgm:spPr>
        <a:blipFill rotWithShape="0">
          <a:blip xmlns:r="http://schemas.openxmlformats.org/officeDocument/2006/relationships" r:embed="rId1"/>
          <a:tile tx="0" ty="0" sx="100000" sy="100000" flip="none" algn="tl"/>
        </a:blipFill>
      </dgm:spPr>
      <dgm:t>
        <a:bodyPr/>
        <a:lstStyle/>
        <a:p>
          <a:r>
            <a:rPr lang="en-US" sz="2400" b="1" dirty="0" smtClean="0">
              <a:solidFill>
                <a:srgbClr val="002060"/>
              </a:solidFill>
            </a:rPr>
            <a:t>PREVENTIVE MEASURES</a:t>
          </a:r>
          <a:endParaRPr lang="en-US" sz="2400" b="1" dirty="0">
            <a:solidFill>
              <a:srgbClr val="002060"/>
            </a:solidFill>
          </a:endParaRPr>
        </a:p>
      </dgm:t>
    </dgm:pt>
    <dgm:pt modelId="{4C805A77-9CBB-44F9-9694-4FD6B5B3623E}" type="parTrans" cxnId="{2000C92B-247E-4FCA-8370-4CAF1A23B8BC}">
      <dgm:prSet/>
      <dgm:spPr/>
      <dgm:t>
        <a:bodyPr/>
        <a:lstStyle/>
        <a:p>
          <a:endParaRPr lang="en-US"/>
        </a:p>
      </dgm:t>
    </dgm:pt>
    <dgm:pt modelId="{8FC53AB8-8397-4DDB-A66A-96976B2960DC}" type="sibTrans" cxnId="{2000C92B-247E-4FCA-8370-4CAF1A23B8BC}">
      <dgm:prSet/>
      <dgm:spPr/>
      <dgm:t>
        <a:bodyPr/>
        <a:lstStyle/>
        <a:p>
          <a:endParaRPr lang="en-US"/>
        </a:p>
      </dgm:t>
    </dgm:pt>
    <dgm:pt modelId="{C3AA96F5-1843-4860-B00A-17696D66F54D}">
      <dgm:prSet phldrT="[Text]" custT="1"/>
      <dgm:spPr>
        <a:blipFill rotWithShape="0">
          <a:blip xmlns:r="http://schemas.openxmlformats.org/officeDocument/2006/relationships" r:embed="rId1"/>
          <a:tile tx="0" ty="0" sx="100000" sy="100000" flip="none" algn="tl"/>
        </a:blipFill>
      </dgm:spPr>
      <dgm:t>
        <a:bodyPr/>
        <a:lstStyle/>
        <a:p>
          <a:r>
            <a:rPr lang="en-US" sz="2400" b="1" dirty="0" smtClean="0">
              <a:solidFill>
                <a:srgbClr val="FF0000"/>
              </a:solidFill>
            </a:rPr>
            <a:t>ENFORCEMENT OF MCC</a:t>
          </a:r>
          <a:endParaRPr lang="en-US" sz="2400" b="1" dirty="0">
            <a:solidFill>
              <a:srgbClr val="FF0000"/>
            </a:solidFill>
          </a:endParaRPr>
        </a:p>
      </dgm:t>
    </dgm:pt>
    <dgm:pt modelId="{63000FC7-3559-4C43-AEDF-D05FB039BC58}" type="parTrans" cxnId="{E523E191-290B-43BF-80D5-889585F8D46E}">
      <dgm:prSet/>
      <dgm:spPr/>
      <dgm:t>
        <a:bodyPr/>
        <a:lstStyle/>
        <a:p>
          <a:endParaRPr lang="en-US"/>
        </a:p>
      </dgm:t>
    </dgm:pt>
    <dgm:pt modelId="{1140DEA6-0932-42C2-99E6-2A8D6E9BFDE8}" type="sibTrans" cxnId="{E523E191-290B-43BF-80D5-889585F8D46E}">
      <dgm:prSet/>
      <dgm:spPr/>
      <dgm:t>
        <a:bodyPr/>
        <a:lstStyle/>
        <a:p>
          <a:endParaRPr lang="en-US"/>
        </a:p>
      </dgm:t>
    </dgm:pt>
    <dgm:pt modelId="{9127528F-48AE-41F2-A01E-9277B11E39CF}">
      <dgm:prSet phldrT="[Text]" custT="1"/>
      <dgm:spPr>
        <a:blipFill rotWithShape="0">
          <a:blip xmlns:r="http://schemas.openxmlformats.org/officeDocument/2006/relationships" r:embed="rId1"/>
          <a:tile tx="0" ty="0" sx="100000" sy="100000" flip="none" algn="tl"/>
        </a:blipFill>
      </dgm:spPr>
      <dgm:t>
        <a:bodyPr/>
        <a:lstStyle/>
        <a:p>
          <a:r>
            <a:rPr lang="en-US" sz="2400" b="1" dirty="0" smtClean="0">
              <a:solidFill>
                <a:schemeClr val="accent2">
                  <a:lumMod val="75000"/>
                </a:schemeClr>
              </a:solidFill>
            </a:rPr>
            <a:t>VEHICLE  MONITORING</a:t>
          </a:r>
          <a:endParaRPr lang="en-US" sz="2400" b="1" dirty="0">
            <a:solidFill>
              <a:schemeClr val="accent2">
                <a:lumMod val="75000"/>
              </a:schemeClr>
            </a:solidFill>
          </a:endParaRPr>
        </a:p>
      </dgm:t>
    </dgm:pt>
    <dgm:pt modelId="{5A8DDF0A-9526-4D50-9A86-6D408E1AA767}" type="parTrans" cxnId="{F4F64F9B-2FE0-4C90-871F-05A39077C898}">
      <dgm:prSet/>
      <dgm:spPr/>
      <dgm:t>
        <a:bodyPr/>
        <a:lstStyle/>
        <a:p>
          <a:endParaRPr lang="en-US"/>
        </a:p>
      </dgm:t>
    </dgm:pt>
    <dgm:pt modelId="{20007D49-92EC-4800-B1D6-62F60AD046D2}" type="sibTrans" cxnId="{F4F64F9B-2FE0-4C90-871F-05A39077C898}">
      <dgm:prSet/>
      <dgm:spPr/>
      <dgm:t>
        <a:bodyPr/>
        <a:lstStyle/>
        <a:p>
          <a:endParaRPr lang="en-US"/>
        </a:p>
      </dgm:t>
    </dgm:pt>
    <dgm:pt modelId="{3F3E125E-5AF4-4ED9-9240-E6FBC521A29A}">
      <dgm:prSet phldrT="[Text]" custT="1"/>
      <dgm:spPr>
        <a:blipFill rotWithShape="0">
          <a:blip xmlns:r="http://schemas.openxmlformats.org/officeDocument/2006/relationships" r:embed="rId1"/>
          <a:tile tx="0" ty="0" sx="100000" sy="100000" flip="none" algn="tl"/>
        </a:blipFill>
      </dgm:spPr>
      <dgm:t>
        <a:bodyPr/>
        <a:lstStyle/>
        <a:p>
          <a:r>
            <a:rPr lang="en-US" sz="2400" b="1" dirty="0" smtClean="0">
              <a:solidFill>
                <a:schemeClr val="tx2">
                  <a:lumMod val="50000"/>
                </a:schemeClr>
              </a:solidFill>
            </a:rPr>
            <a:t>EXPENDITURE MONITORING</a:t>
          </a:r>
          <a:endParaRPr lang="en-US" sz="2400" b="1" dirty="0">
            <a:solidFill>
              <a:schemeClr val="tx2">
                <a:lumMod val="50000"/>
              </a:schemeClr>
            </a:solidFill>
          </a:endParaRPr>
        </a:p>
      </dgm:t>
    </dgm:pt>
    <dgm:pt modelId="{9863549D-03B8-47EC-B9B5-E80D0ACC9D8A}" type="parTrans" cxnId="{1BC23310-9EAE-47EA-8EC4-A3BA53ADE894}">
      <dgm:prSet/>
      <dgm:spPr/>
      <dgm:t>
        <a:bodyPr/>
        <a:lstStyle/>
        <a:p>
          <a:endParaRPr lang="en-US"/>
        </a:p>
      </dgm:t>
    </dgm:pt>
    <dgm:pt modelId="{36E56704-8AB3-4AAD-BCE1-682D5184E66A}" type="sibTrans" cxnId="{1BC23310-9EAE-47EA-8EC4-A3BA53ADE894}">
      <dgm:prSet/>
      <dgm:spPr/>
      <dgm:t>
        <a:bodyPr/>
        <a:lstStyle/>
        <a:p>
          <a:endParaRPr lang="en-US"/>
        </a:p>
      </dgm:t>
    </dgm:pt>
    <dgm:pt modelId="{6D2D789E-2953-40BA-A9D0-403E13802484}" type="pres">
      <dgm:prSet presAssocID="{BC851D4D-8CE3-4CC1-A885-36CFBB584C8F}" presName="cycle" presStyleCnt="0">
        <dgm:presLayoutVars>
          <dgm:dir/>
          <dgm:resizeHandles val="exact"/>
        </dgm:presLayoutVars>
      </dgm:prSet>
      <dgm:spPr/>
      <dgm:t>
        <a:bodyPr/>
        <a:lstStyle/>
        <a:p>
          <a:endParaRPr lang="en-US"/>
        </a:p>
      </dgm:t>
    </dgm:pt>
    <dgm:pt modelId="{1B2EF97B-BA05-4E34-8FB5-07434D271BB2}" type="pres">
      <dgm:prSet presAssocID="{76133303-F9BE-4782-B8C5-660C45BB0968}" presName="node" presStyleLbl="node1" presStyleIdx="0" presStyleCnt="5" custScaleX="145261" custScaleY="145262">
        <dgm:presLayoutVars>
          <dgm:bulletEnabled val="1"/>
        </dgm:presLayoutVars>
      </dgm:prSet>
      <dgm:spPr/>
      <dgm:t>
        <a:bodyPr/>
        <a:lstStyle/>
        <a:p>
          <a:endParaRPr lang="en-US"/>
        </a:p>
      </dgm:t>
    </dgm:pt>
    <dgm:pt modelId="{1B504A60-F33B-4853-A117-D4ECB9CDD4FD}" type="pres">
      <dgm:prSet presAssocID="{76133303-F9BE-4782-B8C5-660C45BB0968}" presName="spNode" presStyleCnt="0"/>
      <dgm:spPr/>
    </dgm:pt>
    <dgm:pt modelId="{AD032059-47F0-4DB6-8003-C776C1A50152}" type="pres">
      <dgm:prSet presAssocID="{F58F5BBB-95E2-4B75-8EB0-44F32C27E662}" presName="sibTrans" presStyleLbl="sibTrans1D1" presStyleIdx="0" presStyleCnt="5"/>
      <dgm:spPr/>
      <dgm:t>
        <a:bodyPr/>
        <a:lstStyle/>
        <a:p>
          <a:endParaRPr lang="en-US"/>
        </a:p>
      </dgm:t>
    </dgm:pt>
    <dgm:pt modelId="{5B1B7748-1B69-4445-A58E-B0834D8E2E18}" type="pres">
      <dgm:prSet presAssocID="{AB3875D1-FBC5-4520-9DA6-4EEA7A0F3AC3}" presName="node" presStyleLbl="node1" presStyleIdx="1" presStyleCnt="5" custScaleX="145261" custScaleY="145262" custRadScaleRad="131718" custRadScaleInc="42170">
        <dgm:presLayoutVars>
          <dgm:bulletEnabled val="1"/>
        </dgm:presLayoutVars>
      </dgm:prSet>
      <dgm:spPr/>
      <dgm:t>
        <a:bodyPr/>
        <a:lstStyle/>
        <a:p>
          <a:endParaRPr lang="en-US"/>
        </a:p>
      </dgm:t>
    </dgm:pt>
    <dgm:pt modelId="{F0BADB0C-4E93-4289-9699-6DDB242363BA}" type="pres">
      <dgm:prSet presAssocID="{AB3875D1-FBC5-4520-9DA6-4EEA7A0F3AC3}" presName="spNode" presStyleCnt="0"/>
      <dgm:spPr/>
    </dgm:pt>
    <dgm:pt modelId="{F4A6B36C-15BC-4FBB-9E43-1BA8C39A95EC}" type="pres">
      <dgm:prSet presAssocID="{8FC53AB8-8397-4DDB-A66A-96976B2960DC}" presName="sibTrans" presStyleLbl="sibTrans1D1" presStyleIdx="1" presStyleCnt="5"/>
      <dgm:spPr/>
      <dgm:t>
        <a:bodyPr/>
        <a:lstStyle/>
        <a:p>
          <a:endParaRPr lang="en-US"/>
        </a:p>
      </dgm:t>
    </dgm:pt>
    <dgm:pt modelId="{42CDF39D-25C4-4C97-B1EC-273D2AFE7F3A}" type="pres">
      <dgm:prSet presAssocID="{C3AA96F5-1843-4860-B00A-17696D66F54D}" presName="node" presStyleLbl="node1" presStyleIdx="2" presStyleCnt="5" custScaleX="164406" custScaleY="145262" custRadScaleRad="121464" custRadScaleInc="-57790">
        <dgm:presLayoutVars>
          <dgm:bulletEnabled val="1"/>
        </dgm:presLayoutVars>
      </dgm:prSet>
      <dgm:spPr/>
      <dgm:t>
        <a:bodyPr/>
        <a:lstStyle/>
        <a:p>
          <a:endParaRPr lang="en-US"/>
        </a:p>
      </dgm:t>
    </dgm:pt>
    <dgm:pt modelId="{BC8C97FF-3F17-4392-B51C-496E09599FD0}" type="pres">
      <dgm:prSet presAssocID="{C3AA96F5-1843-4860-B00A-17696D66F54D}" presName="spNode" presStyleCnt="0"/>
      <dgm:spPr/>
    </dgm:pt>
    <dgm:pt modelId="{9613F8C3-8473-4869-BDED-99BF586D0EF6}" type="pres">
      <dgm:prSet presAssocID="{1140DEA6-0932-42C2-99E6-2A8D6E9BFDE8}" presName="sibTrans" presStyleLbl="sibTrans1D1" presStyleIdx="2" presStyleCnt="5"/>
      <dgm:spPr/>
      <dgm:t>
        <a:bodyPr/>
        <a:lstStyle/>
        <a:p>
          <a:endParaRPr lang="en-US"/>
        </a:p>
      </dgm:t>
    </dgm:pt>
    <dgm:pt modelId="{C5B39AC3-F477-4C61-B3B6-98AA101E6CB1}" type="pres">
      <dgm:prSet presAssocID="{9127528F-48AE-41F2-A01E-9277B11E39CF}" presName="node" presStyleLbl="node1" presStyleIdx="3" presStyleCnt="5" custScaleX="183625" custScaleY="145262" custRadScaleRad="110428" custRadScaleInc="58593">
        <dgm:presLayoutVars>
          <dgm:bulletEnabled val="1"/>
        </dgm:presLayoutVars>
      </dgm:prSet>
      <dgm:spPr/>
      <dgm:t>
        <a:bodyPr/>
        <a:lstStyle/>
        <a:p>
          <a:endParaRPr lang="en-US"/>
        </a:p>
      </dgm:t>
    </dgm:pt>
    <dgm:pt modelId="{12310B9F-6399-484A-8A9F-D371A658B159}" type="pres">
      <dgm:prSet presAssocID="{9127528F-48AE-41F2-A01E-9277B11E39CF}" presName="spNode" presStyleCnt="0"/>
      <dgm:spPr/>
    </dgm:pt>
    <dgm:pt modelId="{4DE8810F-A830-481E-8F22-FF149FB4D8F9}" type="pres">
      <dgm:prSet presAssocID="{20007D49-92EC-4800-B1D6-62F60AD046D2}" presName="sibTrans" presStyleLbl="sibTrans1D1" presStyleIdx="3" presStyleCnt="5"/>
      <dgm:spPr/>
      <dgm:t>
        <a:bodyPr/>
        <a:lstStyle/>
        <a:p>
          <a:endParaRPr lang="en-US"/>
        </a:p>
      </dgm:t>
    </dgm:pt>
    <dgm:pt modelId="{271AD263-50BF-4FE2-8F38-F281E14C6D92}" type="pres">
      <dgm:prSet presAssocID="{3F3E125E-5AF4-4ED9-9240-E6FBC521A29A}" presName="node" presStyleLbl="node1" presStyleIdx="4" presStyleCnt="5" custScaleX="145261" custScaleY="145262" custRadScaleRad="97392" custRadScaleInc="-30923">
        <dgm:presLayoutVars>
          <dgm:bulletEnabled val="1"/>
        </dgm:presLayoutVars>
      </dgm:prSet>
      <dgm:spPr/>
      <dgm:t>
        <a:bodyPr/>
        <a:lstStyle/>
        <a:p>
          <a:endParaRPr lang="en-US"/>
        </a:p>
      </dgm:t>
    </dgm:pt>
    <dgm:pt modelId="{3D1F4353-C051-4331-82BA-0CA0D4AD9EE9}" type="pres">
      <dgm:prSet presAssocID="{3F3E125E-5AF4-4ED9-9240-E6FBC521A29A}" presName="spNode" presStyleCnt="0"/>
      <dgm:spPr/>
    </dgm:pt>
    <dgm:pt modelId="{92567AA1-58C3-4FC1-B59A-501B098D9F7C}" type="pres">
      <dgm:prSet presAssocID="{36E56704-8AB3-4AAD-BCE1-682D5184E66A}" presName="sibTrans" presStyleLbl="sibTrans1D1" presStyleIdx="4" presStyleCnt="5"/>
      <dgm:spPr/>
      <dgm:t>
        <a:bodyPr/>
        <a:lstStyle/>
        <a:p>
          <a:endParaRPr lang="en-US"/>
        </a:p>
      </dgm:t>
    </dgm:pt>
  </dgm:ptLst>
  <dgm:cxnLst>
    <dgm:cxn modelId="{1BC23310-9EAE-47EA-8EC4-A3BA53ADE894}" srcId="{BC851D4D-8CE3-4CC1-A885-36CFBB584C8F}" destId="{3F3E125E-5AF4-4ED9-9240-E6FBC521A29A}" srcOrd="4" destOrd="0" parTransId="{9863549D-03B8-47EC-B9B5-E80D0ACC9D8A}" sibTransId="{36E56704-8AB3-4AAD-BCE1-682D5184E66A}"/>
    <dgm:cxn modelId="{FB1709D8-9A4B-40D1-AF3A-1388833F0C50}" type="presOf" srcId="{BC851D4D-8CE3-4CC1-A885-36CFBB584C8F}" destId="{6D2D789E-2953-40BA-A9D0-403E13802484}" srcOrd="0" destOrd="0" presId="urn:microsoft.com/office/officeart/2005/8/layout/cycle5"/>
    <dgm:cxn modelId="{2C638E75-3D8E-4232-B492-BF505913B311}" type="presOf" srcId="{8FC53AB8-8397-4DDB-A66A-96976B2960DC}" destId="{F4A6B36C-15BC-4FBB-9E43-1BA8C39A95EC}" srcOrd="0" destOrd="0" presId="urn:microsoft.com/office/officeart/2005/8/layout/cycle5"/>
    <dgm:cxn modelId="{0915A8F4-F3EC-4207-A9CE-13054B379800}" type="presOf" srcId="{3F3E125E-5AF4-4ED9-9240-E6FBC521A29A}" destId="{271AD263-50BF-4FE2-8F38-F281E14C6D92}" srcOrd="0" destOrd="0" presId="urn:microsoft.com/office/officeart/2005/8/layout/cycle5"/>
    <dgm:cxn modelId="{9193AE17-2EB8-49D0-A5C2-7642B0765A89}" type="presOf" srcId="{36E56704-8AB3-4AAD-BCE1-682D5184E66A}" destId="{92567AA1-58C3-4FC1-B59A-501B098D9F7C}" srcOrd="0" destOrd="0" presId="urn:microsoft.com/office/officeart/2005/8/layout/cycle5"/>
    <dgm:cxn modelId="{01926B4E-D0CD-41A9-A316-ADA15BE14AE0}" type="presOf" srcId="{C3AA96F5-1843-4860-B00A-17696D66F54D}" destId="{42CDF39D-25C4-4C97-B1EC-273D2AFE7F3A}" srcOrd="0" destOrd="0" presId="urn:microsoft.com/office/officeart/2005/8/layout/cycle5"/>
    <dgm:cxn modelId="{F4F64F9B-2FE0-4C90-871F-05A39077C898}" srcId="{BC851D4D-8CE3-4CC1-A885-36CFBB584C8F}" destId="{9127528F-48AE-41F2-A01E-9277B11E39CF}" srcOrd="3" destOrd="0" parTransId="{5A8DDF0A-9526-4D50-9A86-6D408E1AA767}" sibTransId="{20007D49-92EC-4800-B1D6-62F60AD046D2}"/>
    <dgm:cxn modelId="{6AE4F0DB-2996-4284-9C3E-56F1E874865F}" type="presOf" srcId="{1140DEA6-0932-42C2-99E6-2A8D6E9BFDE8}" destId="{9613F8C3-8473-4869-BDED-99BF586D0EF6}" srcOrd="0" destOrd="0" presId="urn:microsoft.com/office/officeart/2005/8/layout/cycle5"/>
    <dgm:cxn modelId="{E523E191-290B-43BF-80D5-889585F8D46E}" srcId="{BC851D4D-8CE3-4CC1-A885-36CFBB584C8F}" destId="{C3AA96F5-1843-4860-B00A-17696D66F54D}" srcOrd="2" destOrd="0" parTransId="{63000FC7-3559-4C43-AEDF-D05FB039BC58}" sibTransId="{1140DEA6-0932-42C2-99E6-2A8D6E9BFDE8}"/>
    <dgm:cxn modelId="{BB3BD880-6538-459B-B583-80463E49262D}" type="presOf" srcId="{9127528F-48AE-41F2-A01E-9277B11E39CF}" destId="{C5B39AC3-F477-4C61-B3B6-98AA101E6CB1}" srcOrd="0" destOrd="0" presId="urn:microsoft.com/office/officeart/2005/8/layout/cycle5"/>
    <dgm:cxn modelId="{5A9E8A2F-0435-4BCA-805C-AE787009976B}" type="presOf" srcId="{AB3875D1-FBC5-4520-9DA6-4EEA7A0F3AC3}" destId="{5B1B7748-1B69-4445-A58E-B0834D8E2E18}" srcOrd="0" destOrd="0" presId="urn:microsoft.com/office/officeart/2005/8/layout/cycle5"/>
    <dgm:cxn modelId="{2000C92B-247E-4FCA-8370-4CAF1A23B8BC}" srcId="{BC851D4D-8CE3-4CC1-A885-36CFBB584C8F}" destId="{AB3875D1-FBC5-4520-9DA6-4EEA7A0F3AC3}" srcOrd="1" destOrd="0" parTransId="{4C805A77-9CBB-44F9-9694-4FD6B5B3623E}" sibTransId="{8FC53AB8-8397-4DDB-A66A-96976B2960DC}"/>
    <dgm:cxn modelId="{D07C8504-9DE0-4E5F-B2D8-EF846B7E899C}" type="presOf" srcId="{20007D49-92EC-4800-B1D6-62F60AD046D2}" destId="{4DE8810F-A830-481E-8F22-FF149FB4D8F9}" srcOrd="0" destOrd="0" presId="urn:microsoft.com/office/officeart/2005/8/layout/cycle5"/>
    <dgm:cxn modelId="{705AD7BB-88EF-4893-A264-671C973B02DB}" srcId="{BC851D4D-8CE3-4CC1-A885-36CFBB584C8F}" destId="{76133303-F9BE-4782-B8C5-660C45BB0968}" srcOrd="0" destOrd="0" parTransId="{F130FB3A-0F38-4ACE-8EF1-1E8C7D07DE2C}" sibTransId="{F58F5BBB-95E2-4B75-8EB0-44F32C27E662}"/>
    <dgm:cxn modelId="{D0707444-0B8F-4156-868E-1196A6FAEE16}" type="presOf" srcId="{76133303-F9BE-4782-B8C5-660C45BB0968}" destId="{1B2EF97B-BA05-4E34-8FB5-07434D271BB2}" srcOrd="0" destOrd="0" presId="urn:microsoft.com/office/officeart/2005/8/layout/cycle5"/>
    <dgm:cxn modelId="{479576CE-D07C-4BB7-A8BA-03D967E64C00}" type="presOf" srcId="{F58F5BBB-95E2-4B75-8EB0-44F32C27E662}" destId="{AD032059-47F0-4DB6-8003-C776C1A50152}" srcOrd="0" destOrd="0" presId="urn:microsoft.com/office/officeart/2005/8/layout/cycle5"/>
    <dgm:cxn modelId="{DFEC2B3C-E361-4807-978F-A224DAB4783F}" type="presParOf" srcId="{6D2D789E-2953-40BA-A9D0-403E13802484}" destId="{1B2EF97B-BA05-4E34-8FB5-07434D271BB2}" srcOrd="0" destOrd="0" presId="urn:microsoft.com/office/officeart/2005/8/layout/cycle5"/>
    <dgm:cxn modelId="{C62076A2-EB72-4DCF-B8A4-D6ABBCB44F3F}" type="presParOf" srcId="{6D2D789E-2953-40BA-A9D0-403E13802484}" destId="{1B504A60-F33B-4853-A117-D4ECB9CDD4FD}" srcOrd="1" destOrd="0" presId="urn:microsoft.com/office/officeart/2005/8/layout/cycle5"/>
    <dgm:cxn modelId="{4BD0DDE7-C93F-47AC-8BD2-34EAC932583A}" type="presParOf" srcId="{6D2D789E-2953-40BA-A9D0-403E13802484}" destId="{AD032059-47F0-4DB6-8003-C776C1A50152}" srcOrd="2" destOrd="0" presId="urn:microsoft.com/office/officeart/2005/8/layout/cycle5"/>
    <dgm:cxn modelId="{DD63ABD8-1FB1-4AA2-8B90-F85345A2F2AF}" type="presParOf" srcId="{6D2D789E-2953-40BA-A9D0-403E13802484}" destId="{5B1B7748-1B69-4445-A58E-B0834D8E2E18}" srcOrd="3" destOrd="0" presId="urn:microsoft.com/office/officeart/2005/8/layout/cycle5"/>
    <dgm:cxn modelId="{1DCA6B99-533D-4C01-92F8-999277ED6D75}" type="presParOf" srcId="{6D2D789E-2953-40BA-A9D0-403E13802484}" destId="{F0BADB0C-4E93-4289-9699-6DDB242363BA}" srcOrd="4" destOrd="0" presId="urn:microsoft.com/office/officeart/2005/8/layout/cycle5"/>
    <dgm:cxn modelId="{AAD5A85E-CB8A-4225-8830-44713FFB7FBD}" type="presParOf" srcId="{6D2D789E-2953-40BA-A9D0-403E13802484}" destId="{F4A6B36C-15BC-4FBB-9E43-1BA8C39A95EC}" srcOrd="5" destOrd="0" presId="urn:microsoft.com/office/officeart/2005/8/layout/cycle5"/>
    <dgm:cxn modelId="{5ADB37DC-22F8-4C75-9F26-C832EB53F697}" type="presParOf" srcId="{6D2D789E-2953-40BA-A9D0-403E13802484}" destId="{42CDF39D-25C4-4C97-B1EC-273D2AFE7F3A}" srcOrd="6" destOrd="0" presId="urn:microsoft.com/office/officeart/2005/8/layout/cycle5"/>
    <dgm:cxn modelId="{45BA5248-8496-4EBE-B957-6AAA645CFA12}" type="presParOf" srcId="{6D2D789E-2953-40BA-A9D0-403E13802484}" destId="{BC8C97FF-3F17-4392-B51C-496E09599FD0}" srcOrd="7" destOrd="0" presId="urn:microsoft.com/office/officeart/2005/8/layout/cycle5"/>
    <dgm:cxn modelId="{62ED3F47-D819-403A-88E1-3C02596EEEB8}" type="presParOf" srcId="{6D2D789E-2953-40BA-A9D0-403E13802484}" destId="{9613F8C3-8473-4869-BDED-99BF586D0EF6}" srcOrd="8" destOrd="0" presId="urn:microsoft.com/office/officeart/2005/8/layout/cycle5"/>
    <dgm:cxn modelId="{5256E6C1-CFC8-400B-AA6F-35A236174860}" type="presParOf" srcId="{6D2D789E-2953-40BA-A9D0-403E13802484}" destId="{C5B39AC3-F477-4C61-B3B6-98AA101E6CB1}" srcOrd="9" destOrd="0" presId="urn:microsoft.com/office/officeart/2005/8/layout/cycle5"/>
    <dgm:cxn modelId="{8E16FD9C-4BCC-4343-B5CC-44CDF52C0841}" type="presParOf" srcId="{6D2D789E-2953-40BA-A9D0-403E13802484}" destId="{12310B9F-6399-484A-8A9F-D371A658B159}" srcOrd="10" destOrd="0" presId="urn:microsoft.com/office/officeart/2005/8/layout/cycle5"/>
    <dgm:cxn modelId="{BCEEB83E-3136-40E3-8F35-16A51FAD6D3F}" type="presParOf" srcId="{6D2D789E-2953-40BA-A9D0-403E13802484}" destId="{4DE8810F-A830-481E-8F22-FF149FB4D8F9}" srcOrd="11" destOrd="0" presId="urn:microsoft.com/office/officeart/2005/8/layout/cycle5"/>
    <dgm:cxn modelId="{FCECB532-2648-4D84-8D0C-B5AE2C763CFF}" type="presParOf" srcId="{6D2D789E-2953-40BA-A9D0-403E13802484}" destId="{271AD263-50BF-4FE2-8F38-F281E14C6D92}" srcOrd="12" destOrd="0" presId="urn:microsoft.com/office/officeart/2005/8/layout/cycle5"/>
    <dgm:cxn modelId="{28785E33-CC7B-4BB7-8BB7-2F175F6EA62C}" type="presParOf" srcId="{6D2D789E-2953-40BA-A9D0-403E13802484}" destId="{3D1F4353-C051-4331-82BA-0CA0D4AD9EE9}" srcOrd="13" destOrd="0" presId="urn:microsoft.com/office/officeart/2005/8/layout/cycle5"/>
    <dgm:cxn modelId="{93D03ACC-891C-406E-B8BF-4933F5618898}" type="presParOf" srcId="{6D2D789E-2953-40BA-A9D0-403E13802484}" destId="{92567AA1-58C3-4FC1-B59A-501B098D9F7C}"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5BBFCA-1A84-4763-8C33-DA7989928AE5}"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52421FC2-8284-4611-8FFB-8DBD02F94843}">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2000" b="1" dirty="0" smtClean="0">
              <a:hlinkClick xmlns:r="http://schemas.openxmlformats.org/officeDocument/2006/relationships" r:id="rId1" action="ppaction://hlinksldjump"/>
            </a:rPr>
            <a:t>VULNERABILITY MAPPING</a:t>
          </a:r>
          <a:endParaRPr lang="en-US" sz="2000" b="1" dirty="0"/>
        </a:p>
      </dgm:t>
    </dgm:pt>
    <dgm:pt modelId="{6A7B902F-5809-42A5-BFD6-E8E891AC4F4F}" type="parTrans" cxnId="{6E5FBC26-A90C-4878-939A-48BBBD566A70}">
      <dgm:prSet/>
      <dgm:spPr/>
      <dgm:t>
        <a:bodyPr/>
        <a:lstStyle/>
        <a:p>
          <a:endParaRPr lang="en-US"/>
        </a:p>
      </dgm:t>
    </dgm:pt>
    <dgm:pt modelId="{9D4A9C1C-0068-40BB-A6C9-B92920789105}" type="sibTrans" cxnId="{6E5FBC26-A90C-4878-939A-48BBBD566A70}">
      <dgm:prSet/>
      <dgm:spPr/>
      <dgm:t>
        <a:bodyPr/>
        <a:lstStyle/>
        <a:p>
          <a:endParaRPr lang="en-US"/>
        </a:p>
      </dgm:t>
    </dgm:pt>
    <dgm:pt modelId="{27B502D0-EF2F-4992-88AA-DFE3801D946E}">
      <dgm:prSet phldrT="[Text]">
        <dgm:style>
          <a:lnRef idx="1">
            <a:schemeClr val="accent3"/>
          </a:lnRef>
          <a:fillRef idx="2">
            <a:schemeClr val="accent3"/>
          </a:fillRef>
          <a:effectRef idx="1">
            <a:schemeClr val="accent3"/>
          </a:effectRef>
          <a:fontRef idx="minor">
            <a:schemeClr val="dk1"/>
          </a:fontRef>
        </dgm:style>
      </dgm:prSet>
      <dgm:spPr/>
      <dgm:t>
        <a:bodyPr/>
        <a:lstStyle/>
        <a:p>
          <a:endParaRPr lang="en-US" dirty="0" smtClean="0"/>
        </a:p>
        <a:p>
          <a:r>
            <a:rPr lang="en-US" dirty="0" smtClean="0"/>
            <a:t>IDENTIFICATION OF VULNERABLE AREAS</a:t>
          </a:r>
          <a:endParaRPr lang="en-US" dirty="0"/>
        </a:p>
      </dgm:t>
    </dgm:pt>
    <dgm:pt modelId="{BE6F5B4E-26BC-4249-84A1-27B8EA0EA191}" type="parTrans" cxnId="{4BD33951-6F3B-4285-9347-8BB72234A0D9}">
      <dgm:prSet/>
      <dgm:spPr/>
      <dgm:t>
        <a:bodyPr/>
        <a:lstStyle/>
        <a:p>
          <a:endParaRPr lang="en-US"/>
        </a:p>
      </dgm:t>
    </dgm:pt>
    <dgm:pt modelId="{EF5FD874-4172-4EFE-9736-8F2DB9A1DDE3}" type="sibTrans" cxnId="{4BD33951-6F3B-4285-9347-8BB72234A0D9}">
      <dgm:prSet/>
      <dgm:spPr/>
      <dgm:t>
        <a:bodyPr/>
        <a:lstStyle/>
        <a:p>
          <a:endParaRPr lang="en-US"/>
        </a:p>
      </dgm:t>
    </dgm:pt>
    <dgm:pt modelId="{D262B813-31DD-4036-94FC-86FB6A1D7B39}">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smtClean="0"/>
            <a:t>FORCE DEPLOYMENT PLAN FOR  VULNERABLE AREAS</a:t>
          </a:r>
          <a:endParaRPr lang="en-US" dirty="0"/>
        </a:p>
      </dgm:t>
    </dgm:pt>
    <dgm:pt modelId="{6ABED14A-8364-4752-B024-60DC5C044FA7}" type="parTrans" cxnId="{D1A75659-FA99-4EF5-9976-30F58DDBB7E7}">
      <dgm:prSet/>
      <dgm:spPr/>
      <dgm:t>
        <a:bodyPr/>
        <a:lstStyle/>
        <a:p>
          <a:endParaRPr lang="en-US"/>
        </a:p>
      </dgm:t>
    </dgm:pt>
    <dgm:pt modelId="{D75032F1-2F8F-49B2-8E07-3F5026C0D248}" type="sibTrans" cxnId="{D1A75659-FA99-4EF5-9976-30F58DDBB7E7}">
      <dgm:prSet/>
      <dgm:spPr/>
      <dgm:t>
        <a:bodyPr/>
        <a:lstStyle/>
        <a:p>
          <a:endParaRPr lang="en-US"/>
        </a:p>
      </dgm:t>
    </dgm:pt>
    <dgm:pt modelId="{B62CAA49-8238-4BC0-BFB7-E8209C9B2ABA}">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2000" b="1" dirty="0" smtClean="0">
              <a:hlinkClick xmlns:r="http://schemas.openxmlformats.org/officeDocument/2006/relationships" r:id="rId2" action="ppaction://hlinksldjump"/>
            </a:rPr>
            <a:t>CRITICALITY ASSESSMENT</a:t>
          </a:r>
          <a:endParaRPr lang="en-US" sz="2000" b="1" dirty="0"/>
        </a:p>
      </dgm:t>
    </dgm:pt>
    <dgm:pt modelId="{14628E5C-32AE-4A76-A987-97C4EEE34468}" type="parTrans" cxnId="{1F23A2AB-690F-48CC-A824-AE661C4F2038}">
      <dgm:prSet/>
      <dgm:spPr/>
      <dgm:t>
        <a:bodyPr/>
        <a:lstStyle/>
        <a:p>
          <a:endParaRPr lang="en-US"/>
        </a:p>
      </dgm:t>
    </dgm:pt>
    <dgm:pt modelId="{E26C8D61-6ADF-4FD6-9976-B35A302F0B59}" type="sibTrans" cxnId="{1F23A2AB-690F-48CC-A824-AE661C4F2038}">
      <dgm:prSet/>
      <dgm:spPr/>
      <dgm:t>
        <a:bodyPr/>
        <a:lstStyle/>
        <a:p>
          <a:endParaRPr lang="en-US"/>
        </a:p>
      </dgm:t>
    </dgm:pt>
    <dgm:pt modelId="{9B4D593B-314B-4CAE-ADE2-FBC05200C4E9}">
      <dgm:prSet phldrT="[Text]">
        <dgm:style>
          <a:lnRef idx="1">
            <a:schemeClr val="accent3"/>
          </a:lnRef>
          <a:fillRef idx="2">
            <a:schemeClr val="accent3"/>
          </a:fillRef>
          <a:effectRef idx="1">
            <a:schemeClr val="accent3"/>
          </a:effectRef>
          <a:fontRef idx="minor">
            <a:schemeClr val="dk1"/>
          </a:fontRef>
        </dgm:style>
      </dgm:prSet>
      <dgm:spPr/>
      <dgm:t>
        <a:bodyPr/>
        <a:lstStyle/>
        <a:p>
          <a:endParaRPr lang="en-US" dirty="0" smtClean="0"/>
        </a:p>
        <a:p>
          <a:r>
            <a:rPr lang="en-US" dirty="0" smtClean="0"/>
            <a:t>IDENTIFICATION OF CRITICAL POLLING STATIONS</a:t>
          </a:r>
          <a:endParaRPr lang="en-US" dirty="0"/>
        </a:p>
      </dgm:t>
    </dgm:pt>
    <dgm:pt modelId="{CFB41A19-B5BA-4B08-A454-2C74D79C26F5}" type="parTrans" cxnId="{74BED64C-7583-4D1A-8CCC-C6190A3CBDA1}">
      <dgm:prSet/>
      <dgm:spPr/>
      <dgm:t>
        <a:bodyPr/>
        <a:lstStyle/>
        <a:p>
          <a:endParaRPr lang="en-US"/>
        </a:p>
      </dgm:t>
    </dgm:pt>
    <dgm:pt modelId="{9B178E12-2D52-4CE5-AF9D-DAD7D5D18008}" type="sibTrans" cxnId="{74BED64C-7583-4D1A-8CCC-C6190A3CBDA1}">
      <dgm:prSet/>
      <dgm:spPr/>
      <dgm:t>
        <a:bodyPr/>
        <a:lstStyle/>
        <a:p>
          <a:endParaRPr lang="en-US"/>
        </a:p>
      </dgm:t>
    </dgm:pt>
    <dgm:pt modelId="{BE355C3D-1342-4067-8488-FD9CBD94BE41}">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smtClean="0"/>
            <a:t>FORCE DEPLOYMENT PLAN FOR CRITICAL POLLING STATIONS</a:t>
          </a:r>
          <a:endParaRPr lang="en-US" dirty="0"/>
        </a:p>
      </dgm:t>
    </dgm:pt>
    <dgm:pt modelId="{5A360BE0-5ABA-4782-969A-324EDC2178E6}" type="parTrans" cxnId="{23E8D19E-9A3F-4FA1-9246-B097B5B2E935}">
      <dgm:prSet/>
      <dgm:spPr/>
      <dgm:t>
        <a:bodyPr/>
        <a:lstStyle/>
        <a:p>
          <a:endParaRPr lang="en-US"/>
        </a:p>
      </dgm:t>
    </dgm:pt>
    <dgm:pt modelId="{B21D3C12-AAA7-4939-981D-B39E10E6D01D}" type="sibTrans" cxnId="{23E8D19E-9A3F-4FA1-9246-B097B5B2E935}">
      <dgm:prSet/>
      <dgm:spPr/>
      <dgm:t>
        <a:bodyPr/>
        <a:lstStyle/>
        <a:p>
          <a:endParaRPr lang="en-US"/>
        </a:p>
      </dgm:t>
    </dgm:pt>
    <dgm:pt modelId="{1A1BF5B9-4632-4DDC-8FAB-0D4BF98E7F68}" type="pres">
      <dgm:prSet presAssocID="{865BBFCA-1A84-4763-8C33-DA7989928AE5}" presName="list" presStyleCnt="0">
        <dgm:presLayoutVars>
          <dgm:dir/>
          <dgm:animLvl val="lvl"/>
        </dgm:presLayoutVars>
      </dgm:prSet>
      <dgm:spPr/>
      <dgm:t>
        <a:bodyPr/>
        <a:lstStyle/>
        <a:p>
          <a:endParaRPr lang="en-US"/>
        </a:p>
      </dgm:t>
    </dgm:pt>
    <dgm:pt modelId="{D16A5886-4CB8-4F4E-94A2-FE03C1D98F65}" type="pres">
      <dgm:prSet presAssocID="{52421FC2-8284-4611-8FFB-8DBD02F94843}" presName="posSpace" presStyleCnt="0"/>
      <dgm:spPr/>
    </dgm:pt>
    <dgm:pt modelId="{6F10D8B8-8548-4E80-9E68-016244587980}" type="pres">
      <dgm:prSet presAssocID="{52421FC2-8284-4611-8FFB-8DBD02F94843}" presName="vertFlow" presStyleCnt="0"/>
      <dgm:spPr/>
    </dgm:pt>
    <dgm:pt modelId="{BA3B460C-17DA-4B31-A55A-17C4FC1195A1}" type="pres">
      <dgm:prSet presAssocID="{52421FC2-8284-4611-8FFB-8DBD02F94843}" presName="topSpace" presStyleCnt="0"/>
      <dgm:spPr/>
    </dgm:pt>
    <dgm:pt modelId="{E676C56C-DC38-441E-BC91-260F702A42B6}" type="pres">
      <dgm:prSet presAssocID="{52421FC2-8284-4611-8FFB-8DBD02F94843}" presName="firstComp" presStyleCnt="0"/>
      <dgm:spPr/>
    </dgm:pt>
    <dgm:pt modelId="{657EFBE6-F033-42A6-8DB7-6BDD37F19A80}" type="pres">
      <dgm:prSet presAssocID="{52421FC2-8284-4611-8FFB-8DBD02F94843}" presName="firstChild" presStyleLbl="bgAccFollowNode1" presStyleIdx="0" presStyleCnt="4" custLinFactNeighborX="1100" custLinFactNeighborY="19257"/>
      <dgm:spPr/>
      <dgm:t>
        <a:bodyPr/>
        <a:lstStyle/>
        <a:p>
          <a:endParaRPr lang="en-US"/>
        </a:p>
      </dgm:t>
    </dgm:pt>
    <dgm:pt modelId="{686842A2-C4DE-49D5-90F7-7864168E6E35}" type="pres">
      <dgm:prSet presAssocID="{52421FC2-8284-4611-8FFB-8DBD02F94843}" presName="firstChildTx" presStyleLbl="bgAccFollowNode1" presStyleIdx="0" presStyleCnt="4">
        <dgm:presLayoutVars>
          <dgm:bulletEnabled val="1"/>
        </dgm:presLayoutVars>
      </dgm:prSet>
      <dgm:spPr/>
      <dgm:t>
        <a:bodyPr/>
        <a:lstStyle/>
        <a:p>
          <a:endParaRPr lang="en-US"/>
        </a:p>
      </dgm:t>
    </dgm:pt>
    <dgm:pt modelId="{20D600DB-A73D-4C9B-98FB-268B0429A99B}" type="pres">
      <dgm:prSet presAssocID="{D262B813-31DD-4036-94FC-86FB6A1D7B39}" presName="comp" presStyleCnt="0"/>
      <dgm:spPr/>
    </dgm:pt>
    <dgm:pt modelId="{1A2FEC2A-B57D-42C5-9080-6F4936DF825E}" type="pres">
      <dgm:prSet presAssocID="{D262B813-31DD-4036-94FC-86FB6A1D7B39}" presName="child" presStyleLbl="bgAccFollowNode1" presStyleIdx="1" presStyleCnt="4" custLinFactNeighborX="1100" custLinFactNeighborY="21458"/>
      <dgm:spPr/>
      <dgm:t>
        <a:bodyPr/>
        <a:lstStyle/>
        <a:p>
          <a:endParaRPr lang="en-US"/>
        </a:p>
      </dgm:t>
    </dgm:pt>
    <dgm:pt modelId="{1B69F348-22AE-450B-9299-02365D703A07}" type="pres">
      <dgm:prSet presAssocID="{D262B813-31DD-4036-94FC-86FB6A1D7B39}" presName="childTx" presStyleLbl="bgAccFollowNode1" presStyleIdx="1" presStyleCnt="4">
        <dgm:presLayoutVars>
          <dgm:bulletEnabled val="1"/>
        </dgm:presLayoutVars>
      </dgm:prSet>
      <dgm:spPr/>
      <dgm:t>
        <a:bodyPr/>
        <a:lstStyle/>
        <a:p>
          <a:endParaRPr lang="en-US"/>
        </a:p>
      </dgm:t>
    </dgm:pt>
    <dgm:pt modelId="{C90B5EF8-AD2D-4746-A966-9FDE5EC864B9}" type="pres">
      <dgm:prSet presAssocID="{52421FC2-8284-4611-8FFB-8DBD02F94843}" presName="negSpace" presStyleCnt="0"/>
      <dgm:spPr/>
    </dgm:pt>
    <dgm:pt modelId="{E6A34CB7-021C-46C4-9224-65252065BDF1}" type="pres">
      <dgm:prSet presAssocID="{52421FC2-8284-4611-8FFB-8DBD02F94843}" presName="circle" presStyleLbl="node1" presStyleIdx="0" presStyleCnt="2" custScaleX="155124" custLinFactNeighborX="-4140" custLinFactNeighborY="-18366"/>
      <dgm:spPr/>
      <dgm:t>
        <a:bodyPr/>
        <a:lstStyle/>
        <a:p>
          <a:endParaRPr lang="en-US"/>
        </a:p>
      </dgm:t>
    </dgm:pt>
    <dgm:pt modelId="{BD4A1465-7FBA-420B-BDF8-E291E71CCB7A}" type="pres">
      <dgm:prSet presAssocID="{9D4A9C1C-0068-40BB-A6C9-B92920789105}" presName="transSpace" presStyleCnt="0"/>
      <dgm:spPr/>
    </dgm:pt>
    <dgm:pt modelId="{1A392E22-BE7E-4047-9B43-012254F3310A}" type="pres">
      <dgm:prSet presAssocID="{B62CAA49-8238-4BC0-BFB7-E8209C9B2ABA}" presName="posSpace" presStyleCnt="0"/>
      <dgm:spPr/>
    </dgm:pt>
    <dgm:pt modelId="{168C9524-EC52-4255-B01B-BEBCBD281413}" type="pres">
      <dgm:prSet presAssocID="{B62CAA49-8238-4BC0-BFB7-E8209C9B2ABA}" presName="vertFlow" presStyleCnt="0"/>
      <dgm:spPr/>
    </dgm:pt>
    <dgm:pt modelId="{81951643-0567-4CB0-ABC0-763EC6B41F98}" type="pres">
      <dgm:prSet presAssocID="{B62CAA49-8238-4BC0-BFB7-E8209C9B2ABA}" presName="topSpace" presStyleCnt="0"/>
      <dgm:spPr/>
    </dgm:pt>
    <dgm:pt modelId="{15D87DF7-92E9-4CC8-BDF5-BBBA45B968FE}" type="pres">
      <dgm:prSet presAssocID="{B62CAA49-8238-4BC0-BFB7-E8209C9B2ABA}" presName="firstComp" presStyleCnt="0"/>
      <dgm:spPr/>
    </dgm:pt>
    <dgm:pt modelId="{1B929B2C-072D-43D7-9ED6-17F761ED5619}" type="pres">
      <dgm:prSet presAssocID="{B62CAA49-8238-4BC0-BFB7-E8209C9B2ABA}" presName="firstChild" presStyleLbl="bgAccFollowNode1" presStyleIdx="2" presStyleCnt="4" custLinFactNeighborX="-911" custLinFactNeighborY="19257"/>
      <dgm:spPr/>
      <dgm:t>
        <a:bodyPr/>
        <a:lstStyle/>
        <a:p>
          <a:endParaRPr lang="en-US"/>
        </a:p>
      </dgm:t>
    </dgm:pt>
    <dgm:pt modelId="{A88CBE53-68DD-44AF-99C3-AEF99C4C4A85}" type="pres">
      <dgm:prSet presAssocID="{B62CAA49-8238-4BC0-BFB7-E8209C9B2ABA}" presName="firstChildTx" presStyleLbl="bgAccFollowNode1" presStyleIdx="2" presStyleCnt="4">
        <dgm:presLayoutVars>
          <dgm:bulletEnabled val="1"/>
        </dgm:presLayoutVars>
      </dgm:prSet>
      <dgm:spPr/>
      <dgm:t>
        <a:bodyPr/>
        <a:lstStyle/>
        <a:p>
          <a:endParaRPr lang="en-US"/>
        </a:p>
      </dgm:t>
    </dgm:pt>
    <dgm:pt modelId="{1A69C518-7959-4382-900F-A0944AADAA16}" type="pres">
      <dgm:prSet presAssocID="{BE355C3D-1342-4067-8488-FD9CBD94BE41}" presName="comp" presStyleCnt="0"/>
      <dgm:spPr/>
    </dgm:pt>
    <dgm:pt modelId="{5AD7DCD4-7EC9-4961-912C-CD7788D86707}" type="pres">
      <dgm:prSet presAssocID="{BE355C3D-1342-4067-8488-FD9CBD94BE41}" presName="child" presStyleLbl="bgAccFollowNode1" presStyleIdx="3" presStyleCnt="4" custLinFactNeighborX="-911" custLinFactNeighborY="21458"/>
      <dgm:spPr/>
      <dgm:t>
        <a:bodyPr/>
        <a:lstStyle/>
        <a:p>
          <a:endParaRPr lang="en-US"/>
        </a:p>
      </dgm:t>
    </dgm:pt>
    <dgm:pt modelId="{6C7D8A0F-630B-4391-9FF6-A0472343F11B}" type="pres">
      <dgm:prSet presAssocID="{BE355C3D-1342-4067-8488-FD9CBD94BE41}" presName="childTx" presStyleLbl="bgAccFollowNode1" presStyleIdx="3" presStyleCnt="4">
        <dgm:presLayoutVars>
          <dgm:bulletEnabled val="1"/>
        </dgm:presLayoutVars>
      </dgm:prSet>
      <dgm:spPr/>
      <dgm:t>
        <a:bodyPr/>
        <a:lstStyle/>
        <a:p>
          <a:endParaRPr lang="en-US"/>
        </a:p>
      </dgm:t>
    </dgm:pt>
    <dgm:pt modelId="{096ECE56-06D7-4821-9485-0A82D7FC4991}" type="pres">
      <dgm:prSet presAssocID="{B62CAA49-8238-4BC0-BFB7-E8209C9B2ABA}" presName="negSpace" presStyleCnt="0"/>
      <dgm:spPr/>
    </dgm:pt>
    <dgm:pt modelId="{91406475-D0ED-4D95-950E-E6D185084EF0}" type="pres">
      <dgm:prSet presAssocID="{B62CAA49-8238-4BC0-BFB7-E8209C9B2ABA}" presName="circle" presStyleLbl="node1" presStyleIdx="1" presStyleCnt="2" custScaleX="155124" custLinFactNeighborX="-16331" custLinFactNeighborY="-19746"/>
      <dgm:spPr/>
      <dgm:t>
        <a:bodyPr/>
        <a:lstStyle/>
        <a:p>
          <a:endParaRPr lang="en-US"/>
        </a:p>
      </dgm:t>
    </dgm:pt>
  </dgm:ptLst>
  <dgm:cxnLst>
    <dgm:cxn modelId="{23E8D19E-9A3F-4FA1-9246-B097B5B2E935}" srcId="{B62CAA49-8238-4BC0-BFB7-E8209C9B2ABA}" destId="{BE355C3D-1342-4067-8488-FD9CBD94BE41}" srcOrd="1" destOrd="0" parTransId="{5A360BE0-5ABA-4782-969A-324EDC2178E6}" sibTransId="{B21D3C12-AAA7-4939-981D-B39E10E6D01D}"/>
    <dgm:cxn modelId="{6F79C49C-72CA-4AD1-9573-0E7F819D8108}" type="presOf" srcId="{BE355C3D-1342-4067-8488-FD9CBD94BE41}" destId="{5AD7DCD4-7EC9-4961-912C-CD7788D86707}" srcOrd="0" destOrd="0" presId="urn:microsoft.com/office/officeart/2005/8/layout/hList9"/>
    <dgm:cxn modelId="{E087922F-20AD-4DB1-95AB-570B8C2F2F4D}" type="presOf" srcId="{BE355C3D-1342-4067-8488-FD9CBD94BE41}" destId="{6C7D8A0F-630B-4391-9FF6-A0472343F11B}" srcOrd="1" destOrd="0" presId="urn:microsoft.com/office/officeart/2005/8/layout/hList9"/>
    <dgm:cxn modelId="{195256B7-DB9F-49DB-8E41-BB55BFB2526A}" type="presOf" srcId="{D262B813-31DD-4036-94FC-86FB6A1D7B39}" destId="{1A2FEC2A-B57D-42C5-9080-6F4936DF825E}" srcOrd="0" destOrd="0" presId="urn:microsoft.com/office/officeart/2005/8/layout/hList9"/>
    <dgm:cxn modelId="{D6C653C2-6B12-463D-8C07-F763BC1CF765}" type="presOf" srcId="{9B4D593B-314B-4CAE-ADE2-FBC05200C4E9}" destId="{A88CBE53-68DD-44AF-99C3-AEF99C4C4A85}" srcOrd="1" destOrd="0" presId="urn:microsoft.com/office/officeart/2005/8/layout/hList9"/>
    <dgm:cxn modelId="{4555A702-B6A7-4424-822A-93F04468F384}" type="presOf" srcId="{865BBFCA-1A84-4763-8C33-DA7989928AE5}" destId="{1A1BF5B9-4632-4DDC-8FAB-0D4BF98E7F68}" srcOrd="0" destOrd="0" presId="urn:microsoft.com/office/officeart/2005/8/layout/hList9"/>
    <dgm:cxn modelId="{F24354B1-1021-460D-AB99-0F729C521640}" type="presOf" srcId="{27B502D0-EF2F-4992-88AA-DFE3801D946E}" destId="{686842A2-C4DE-49D5-90F7-7864168E6E35}" srcOrd="1" destOrd="0" presId="urn:microsoft.com/office/officeart/2005/8/layout/hList9"/>
    <dgm:cxn modelId="{2C975C7D-D93E-47F3-B7C2-531024FBB1D8}" type="presOf" srcId="{D262B813-31DD-4036-94FC-86FB6A1D7B39}" destId="{1B69F348-22AE-450B-9299-02365D703A07}" srcOrd="1" destOrd="0" presId="urn:microsoft.com/office/officeart/2005/8/layout/hList9"/>
    <dgm:cxn modelId="{6E5FBC26-A90C-4878-939A-48BBBD566A70}" srcId="{865BBFCA-1A84-4763-8C33-DA7989928AE5}" destId="{52421FC2-8284-4611-8FFB-8DBD02F94843}" srcOrd="0" destOrd="0" parTransId="{6A7B902F-5809-42A5-BFD6-E8E891AC4F4F}" sibTransId="{9D4A9C1C-0068-40BB-A6C9-B92920789105}"/>
    <dgm:cxn modelId="{07539201-0539-4141-9FCC-7AD4C9187083}" type="presOf" srcId="{9B4D593B-314B-4CAE-ADE2-FBC05200C4E9}" destId="{1B929B2C-072D-43D7-9ED6-17F761ED5619}" srcOrd="0" destOrd="0" presId="urn:microsoft.com/office/officeart/2005/8/layout/hList9"/>
    <dgm:cxn modelId="{D1A75659-FA99-4EF5-9976-30F58DDBB7E7}" srcId="{52421FC2-8284-4611-8FFB-8DBD02F94843}" destId="{D262B813-31DD-4036-94FC-86FB6A1D7B39}" srcOrd="1" destOrd="0" parTransId="{6ABED14A-8364-4752-B024-60DC5C044FA7}" sibTransId="{D75032F1-2F8F-49B2-8E07-3F5026C0D248}"/>
    <dgm:cxn modelId="{74BED64C-7583-4D1A-8CCC-C6190A3CBDA1}" srcId="{B62CAA49-8238-4BC0-BFB7-E8209C9B2ABA}" destId="{9B4D593B-314B-4CAE-ADE2-FBC05200C4E9}" srcOrd="0" destOrd="0" parTransId="{CFB41A19-B5BA-4B08-A454-2C74D79C26F5}" sibTransId="{9B178E12-2D52-4CE5-AF9D-DAD7D5D18008}"/>
    <dgm:cxn modelId="{DF0B1F4E-83E5-42DC-BE19-7D96E046720E}" type="presOf" srcId="{27B502D0-EF2F-4992-88AA-DFE3801D946E}" destId="{657EFBE6-F033-42A6-8DB7-6BDD37F19A80}" srcOrd="0" destOrd="0" presId="urn:microsoft.com/office/officeart/2005/8/layout/hList9"/>
    <dgm:cxn modelId="{9E16E6D5-E47A-48B9-82F3-B01D35D633E4}" type="presOf" srcId="{B62CAA49-8238-4BC0-BFB7-E8209C9B2ABA}" destId="{91406475-D0ED-4D95-950E-E6D185084EF0}" srcOrd="0" destOrd="0" presId="urn:microsoft.com/office/officeart/2005/8/layout/hList9"/>
    <dgm:cxn modelId="{4BD33951-6F3B-4285-9347-8BB72234A0D9}" srcId="{52421FC2-8284-4611-8FFB-8DBD02F94843}" destId="{27B502D0-EF2F-4992-88AA-DFE3801D946E}" srcOrd="0" destOrd="0" parTransId="{BE6F5B4E-26BC-4249-84A1-27B8EA0EA191}" sibTransId="{EF5FD874-4172-4EFE-9736-8F2DB9A1DDE3}"/>
    <dgm:cxn modelId="{1F23A2AB-690F-48CC-A824-AE661C4F2038}" srcId="{865BBFCA-1A84-4763-8C33-DA7989928AE5}" destId="{B62CAA49-8238-4BC0-BFB7-E8209C9B2ABA}" srcOrd="1" destOrd="0" parTransId="{14628E5C-32AE-4A76-A987-97C4EEE34468}" sibTransId="{E26C8D61-6ADF-4FD6-9976-B35A302F0B59}"/>
    <dgm:cxn modelId="{262AE44B-A71C-4FB8-B1C5-7591B4A1994F}" type="presOf" srcId="{52421FC2-8284-4611-8FFB-8DBD02F94843}" destId="{E6A34CB7-021C-46C4-9224-65252065BDF1}" srcOrd="0" destOrd="0" presId="urn:microsoft.com/office/officeart/2005/8/layout/hList9"/>
    <dgm:cxn modelId="{A57EA5C3-A559-46CE-9593-8BF1611A0F87}" type="presParOf" srcId="{1A1BF5B9-4632-4DDC-8FAB-0D4BF98E7F68}" destId="{D16A5886-4CB8-4F4E-94A2-FE03C1D98F65}" srcOrd="0" destOrd="0" presId="urn:microsoft.com/office/officeart/2005/8/layout/hList9"/>
    <dgm:cxn modelId="{5C969E85-A84F-4A80-9140-5E22E674232C}" type="presParOf" srcId="{1A1BF5B9-4632-4DDC-8FAB-0D4BF98E7F68}" destId="{6F10D8B8-8548-4E80-9E68-016244587980}" srcOrd="1" destOrd="0" presId="urn:microsoft.com/office/officeart/2005/8/layout/hList9"/>
    <dgm:cxn modelId="{45E22FFA-58A2-4D5E-9CC1-2E332BE0A8C3}" type="presParOf" srcId="{6F10D8B8-8548-4E80-9E68-016244587980}" destId="{BA3B460C-17DA-4B31-A55A-17C4FC1195A1}" srcOrd="0" destOrd="0" presId="urn:microsoft.com/office/officeart/2005/8/layout/hList9"/>
    <dgm:cxn modelId="{7A2C8818-73B3-4E9E-9B54-DB80F85E2125}" type="presParOf" srcId="{6F10D8B8-8548-4E80-9E68-016244587980}" destId="{E676C56C-DC38-441E-BC91-260F702A42B6}" srcOrd="1" destOrd="0" presId="urn:microsoft.com/office/officeart/2005/8/layout/hList9"/>
    <dgm:cxn modelId="{9C120695-9386-4329-92FB-EE6479754706}" type="presParOf" srcId="{E676C56C-DC38-441E-BC91-260F702A42B6}" destId="{657EFBE6-F033-42A6-8DB7-6BDD37F19A80}" srcOrd="0" destOrd="0" presId="urn:microsoft.com/office/officeart/2005/8/layout/hList9"/>
    <dgm:cxn modelId="{39CB160C-F323-4A88-96C2-9B2E9277051A}" type="presParOf" srcId="{E676C56C-DC38-441E-BC91-260F702A42B6}" destId="{686842A2-C4DE-49D5-90F7-7864168E6E35}" srcOrd="1" destOrd="0" presId="urn:microsoft.com/office/officeart/2005/8/layout/hList9"/>
    <dgm:cxn modelId="{31553D52-BBD5-4F78-9609-602F55CC5752}" type="presParOf" srcId="{6F10D8B8-8548-4E80-9E68-016244587980}" destId="{20D600DB-A73D-4C9B-98FB-268B0429A99B}" srcOrd="2" destOrd="0" presId="urn:microsoft.com/office/officeart/2005/8/layout/hList9"/>
    <dgm:cxn modelId="{3DC27CB4-F39C-48F2-9E54-BF8CC5C36E0B}" type="presParOf" srcId="{20D600DB-A73D-4C9B-98FB-268B0429A99B}" destId="{1A2FEC2A-B57D-42C5-9080-6F4936DF825E}" srcOrd="0" destOrd="0" presId="urn:microsoft.com/office/officeart/2005/8/layout/hList9"/>
    <dgm:cxn modelId="{F3A1424D-3201-45CD-B655-82DDB6BC921D}" type="presParOf" srcId="{20D600DB-A73D-4C9B-98FB-268B0429A99B}" destId="{1B69F348-22AE-450B-9299-02365D703A07}" srcOrd="1" destOrd="0" presId="urn:microsoft.com/office/officeart/2005/8/layout/hList9"/>
    <dgm:cxn modelId="{B39C2738-0340-4B13-BA2B-E22345BA5657}" type="presParOf" srcId="{1A1BF5B9-4632-4DDC-8FAB-0D4BF98E7F68}" destId="{C90B5EF8-AD2D-4746-A966-9FDE5EC864B9}" srcOrd="2" destOrd="0" presId="urn:microsoft.com/office/officeart/2005/8/layout/hList9"/>
    <dgm:cxn modelId="{FE2E7F01-2D2B-48A1-A227-3A8B4007273B}" type="presParOf" srcId="{1A1BF5B9-4632-4DDC-8FAB-0D4BF98E7F68}" destId="{E6A34CB7-021C-46C4-9224-65252065BDF1}" srcOrd="3" destOrd="0" presId="urn:microsoft.com/office/officeart/2005/8/layout/hList9"/>
    <dgm:cxn modelId="{F8ABCED4-850D-47B7-886F-BA6444D75A88}" type="presParOf" srcId="{1A1BF5B9-4632-4DDC-8FAB-0D4BF98E7F68}" destId="{BD4A1465-7FBA-420B-BDF8-E291E71CCB7A}" srcOrd="4" destOrd="0" presId="urn:microsoft.com/office/officeart/2005/8/layout/hList9"/>
    <dgm:cxn modelId="{A9F5A4DC-C2B9-47D9-8F29-6526DD8D6DE3}" type="presParOf" srcId="{1A1BF5B9-4632-4DDC-8FAB-0D4BF98E7F68}" destId="{1A392E22-BE7E-4047-9B43-012254F3310A}" srcOrd="5" destOrd="0" presId="urn:microsoft.com/office/officeart/2005/8/layout/hList9"/>
    <dgm:cxn modelId="{63CC8728-C6DF-41EA-9031-78A16BB3C9DA}" type="presParOf" srcId="{1A1BF5B9-4632-4DDC-8FAB-0D4BF98E7F68}" destId="{168C9524-EC52-4255-B01B-BEBCBD281413}" srcOrd="6" destOrd="0" presId="urn:microsoft.com/office/officeart/2005/8/layout/hList9"/>
    <dgm:cxn modelId="{2C566972-92D6-4A51-B756-0942937BB874}" type="presParOf" srcId="{168C9524-EC52-4255-B01B-BEBCBD281413}" destId="{81951643-0567-4CB0-ABC0-763EC6B41F98}" srcOrd="0" destOrd="0" presId="urn:microsoft.com/office/officeart/2005/8/layout/hList9"/>
    <dgm:cxn modelId="{2CEAE21A-D533-4499-B866-E7A06ED0734F}" type="presParOf" srcId="{168C9524-EC52-4255-B01B-BEBCBD281413}" destId="{15D87DF7-92E9-4CC8-BDF5-BBBA45B968FE}" srcOrd="1" destOrd="0" presId="urn:microsoft.com/office/officeart/2005/8/layout/hList9"/>
    <dgm:cxn modelId="{BD69700A-5C9E-400A-B642-1E07FBBE1573}" type="presParOf" srcId="{15D87DF7-92E9-4CC8-BDF5-BBBA45B968FE}" destId="{1B929B2C-072D-43D7-9ED6-17F761ED5619}" srcOrd="0" destOrd="0" presId="urn:microsoft.com/office/officeart/2005/8/layout/hList9"/>
    <dgm:cxn modelId="{E3F6C078-69CD-43D9-B456-08B802694D41}" type="presParOf" srcId="{15D87DF7-92E9-4CC8-BDF5-BBBA45B968FE}" destId="{A88CBE53-68DD-44AF-99C3-AEF99C4C4A85}" srcOrd="1" destOrd="0" presId="urn:microsoft.com/office/officeart/2005/8/layout/hList9"/>
    <dgm:cxn modelId="{88895C86-3704-410F-8255-A9F3CDF3E050}" type="presParOf" srcId="{168C9524-EC52-4255-B01B-BEBCBD281413}" destId="{1A69C518-7959-4382-900F-A0944AADAA16}" srcOrd="2" destOrd="0" presId="urn:microsoft.com/office/officeart/2005/8/layout/hList9"/>
    <dgm:cxn modelId="{A40406CC-05A1-4D73-BFC8-79AAEFDD759E}" type="presParOf" srcId="{1A69C518-7959-4382-900F-A0944AADAA16}" destId="{5AD7DCD4-7EC9-4961-912C-CD7788D86707}" srcOrd="0" destOrd="0" presId="urn:microsoft.com/office/officeart/2005/8/layout/hList9"/>
    <dgm:cxn modelId="{2128EBFF-6497-4774-B28B-4770DCA23884}" type="presParOf" srcId="{1A69C518-7959-4382-900F-A0944AADAA16}" destId="{6C7D8A0F-630B-4391-9FF6-A0472343F11B}" srcOrd="1" destOrd="0" presId="urn:microsoft.com/office/officeart/2005/8/layout/hList9"/>
    <dgm:cxn modelId="{A8EF4E54-B153-47F0-9D2A-FFA3F5AFE0C1}" type="presParOf" srcId="{1A1BF5B9-4632-4DDC-8FAB-0D4BF98E7F68}" destId="{096ECE56-06D7-4821-9485-0A82D7FC4991}" srcOrd="7" destOrd="0" presId="urn:microsoft.com/office/officeart/2005/8/layout/hList9"/>
    <dgm:cxn modelId="{057B3653-B45C-4893-827B-6B220629B5C9}" type="presParOf" srcId="{1A1BF5B9-4632-4DDC-8FAB-0D4BF98E7F68}" destId="{91406475-D0ED-4D95-950E-E6D185084EF0}"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851D4D-8CE3-4CC1-A885-36CFBB584C8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6133303-F9BE-4782-B8C5-660C45BB0968}">
      <dgm:prSet phldrT="[Text]" custT="1"/>
      <dgm:spPr>
        <a:solidFill>
          <a:schemeClr val="accent6">
            <a:lumMod val="40000"/>
            <a:lumOff val="60000"/>
          </a:schemeClr>
        </a:solidFill>
      </dgm:spPr>
      <dgm:t>
        <a:bodyPr/>
        <a:lstStyle/>
        <a:p>
          <a:r>
            <a:rPr lang="en-US" sz="2000" b="1" dirty="0" smtClean="0">
              <a:hlinkClick xmlns:r="http://schemas.openxmlformats.org/officeDocument/2006/relationships" r:id="rId1" action="ppaction://hlinksldjump"/>
            </a:rPr>
            <a:t>L &amp; O PLANNING</a:t>
          </a:r>
          <a:endParaRPr lang="en-US" sz="2000" b="1" dirty="0"/>
        </a:p>
      </dgm:t>
    </dgm:pt>
    <dgm:pt modelId="{F130FB3A-0F38-4ACE-8EF1-1E8C7D07DE2C}" type="parTrans" cxnId="{705AD7BB-88EF-4893-A264-671C973B02DB}">
      <dgm:prSet/>
      <dgm:spPr/>
      <dgm:t>
        <a:bodyPr/>
        <a:lstStyle/>
        <a:p>
          <a:endParaRPr lang="en-US"/>
        </a:p>
      </dgm:t>
    </dgm:pt>
    <dgm:pt modelId="{F58F5BBB-95E2-4B75-8EB0-44F32C27E662}" type="sibTrans" cxnId="{705AD7BB-88EF-4893-A264-671C973B02DB}">
      <dgm:prSet/>
      <dgm:spPr/>
      <dgm:t>
        <a:bodyPr/>
        <a:lstStyle/>
        <a:p>
          <a:endParaRPr lang="en-US"/>
        </a:p>
      </dgm:t>
    </dgm:pt>
    <dgm:pt modelId="{AB3875D1-FBC5-4520-9DA6-4EEA7A0F3AC3}">
      <dgm:prSet phldrT="[Text]" custT="1"/>
      <dgm:spPr>
        <a:solidFill>
          <a:schemeClr val="accent6">
            <a:lumMod val="40000"/>
            <a:lumOff val="60000"/>
          </a:schemeClr>
        </a:solidFill>
      </dgm:spPr>
      <dgm:t>
        <a:bodyPr/>
        <a:lstStyle/>
        <a:p>
          <a:r>
            <a:rPr lang="en-US" sz="2000" b="1" dirty="0" smtClean="0">
              <a:hlinkClick xmlns:r="http://schemas.openxmlformats.org/officeDocument/2006/relationships" r:id="rId2" action="ppaction://hlinksldjump"/>
            </a:rPr>
            <a:t>PREVENTIVE MEASURES</a:t>
          </a:r>
          <a:endParaRPr lang="en-US" sz="2000" b="1" dirty="0"/>
        </a:p>
      </dgm:t>
    </dgm:pt>
    <dgm:pt modelId="{4C805A77-9CBB-44F9-9694-4FD6B5B3623E}" type="parTrans" cxnId="{2000C92B-247E-4FCA-8370-4CAF1A23B8BC}">
      <dgm:prSet/>
      <dgm:spPr/>
      <dgm:t>
        <a:bodyPr/>
        <a:lstStyle/>
        <a:p>
          <a:endParaRPr lang="en-US"/>
        </a:p>
      </dgm:t>
    </dgm:pt>
    <dgm:pt modelId="{8FC53AB8-8397-4DDB-A66A-96976B2960DC}" type="sibTrans" cxnId="{2000C92B-247E-4FCA-8370-4CAF1A23B8BC}">
      <dgm:prSet/>
      <dgm:spPr/>
      <dgm:t>
        <a:bodyPr/>
        <a:lstStyle/>
        <a:p>
          <a:endParaRPr lang="en-US"/>
        </a:p>
      </dgm:t>
    </dgm:pt>
    <dgm:pt modelId="{C3AA96F5-1843-4860-B00A-17696D66F54D}">
      <dgm:prSet phldrT="[Text]" custT="1"/>
      <dgm:spPr>
        <a:solidFill>
          <a:schemeClr val="accent6">
            <a:lumMod val="40000"/>
            <a:lumOff val="60000"/>
          </a:schemeClr>
        </a:solidFill>
      </dgm:spPr>
      <dgm:t>
        <a:bodyPr/>
        <a:lstStyle/>
        <a:p>
          <a:r>
            <a:rPr lang="en-US" sz="2000" b="1" dirty="0" smtClean="0">
              <a:solidFill>
                <a:srgbClr val="FF0000"/>
              </a:solidFill>
            </a:rPr>
            <a:t>ENFORCEMENT OF MCC</a:t>
          </a:r>
          <a:endParaRPr lang="en-US" sz="2000" b="1" dirty="0">
            <a:solidFill>
              <a:srgbClr val="FF0000"/>
            </a:solidFill>
          </a:endParaRPr>
        </a:p>
      </dgm:t>
    </dgm:pt>
    <dgm:pt modelId="{63000FC7-3559-4C43-AEDF-D05FB039BC58}" type="parTrans" cxnId="{E523E191-290B-43BF-80D5-889585F8D46E}">
      <dgm:prSet/>
      <dgm:spPr/>
      <dgm:t>
        <a:bodyPr/>
        <a:lstStyle/>
        <a:p>
          <a:endParaRPr lang="en-US"/>
        </a:p>
      </dgm:t>
    </dgm:pt>
    <dgm:pt modelId="{1140DEA6-0932-42C2-99E6-2A8D6E9BFDE8}" type="sibTrans" cxnId="{E523E191-290B-43BF-80D5-889585F8D46E}">
      <dgm:prSet/>
      <dgm:spPr/>
      <dgm:t>
        <a:bodyPr/>
        <a:lstStyle/>
        <a:p>
          <a:endParaRPr lang="en-US"/>
        </a:p>
      </dgm:t>
    </dgm:pt>
    <dgm:pt modelId="{9127528F-48AE-41F2-A01E-9277B11E39CF}">
      <dgm:prSet phldrT="[Text]" custT="1"/>
      <dgm:spPr>
        <a:solidFill>
          <a:schemeClr val="accent6">
            <a:lumMod val="40000"/>
            <a:lumOff val="60000"/>
          </a:schemeClr>
        </a:solidFill>
      </dgm:spPr>
      <dgm:t>
        <a:bodyPr/>
        <a:lstStyle/>
        <a:p>
          <a:r>
            <a:rPr lang="en-US" sz="2000" b="1" dirty="0" smtClean="0">
              <a:solidFill>
                <a:srgbClr val="FF0000"/>
              </a:solidFill>
            </a:rPr>
            <a:t>VEHICLE  MONITORING</a:t>
          </a:r>
          <a:endParaRPr lang="en-US" sz="2000" b="1" dirty="0">
            <a:solidFill>
              <a:srgbClr val="FF0000"/>
            </a:solidFill>
          </a:endParaRPr>
        </a:p>
      </dgm:t>
    </dgm:pt>
    <dgm:pt modelId="{5A8DDF0A-9526-4D50-9A86-6D408E1AA767}" type="parTrans" cxnId="{F4F64F9B-2FE0-4C90-871F-05A39077C898}">
      <dgm:prSet/>
      <dgm:spPr/>
      <dgm:t>
        <a:bodyPr/>
        <a:lstStyle/>
        <a:p>
          <a:endParaRPr lang="en-US"/>
        </a:p>
      </dgm:t>
    </dgm:pt>
    <dgm:pt modelId="{20007D49-92EC-4800-B1D6-62F60AD046D2}" type="sibTrans" cxnId="{F4F64F9B-2FE0-4C90-871F-05A39077C898}">
      <dgm:prSet/>
      <dgm:spPr/>
      <dgm:t>
        <a:bodyPr/>
        <a:lstStyle/>
        <a:p>
          <a:endParaRPr lang="en-US"/>
        </a:p>
      </dgm:t>
    </dgm:pt>
    <dgm:pt modelId="{3F3E125E-5AF4-4ED9-9240-E6FBC521A29A}">
      <dgm:prSet phldrT="[Text]" custT="1"/>
      <dgm:spPr>
        <a:solidFill>
          <a:schemeClr val="accent6">
            <a:lumMod val="40000"/>
            <a:lumOff val="60000"/>
          </a:schemeClr>
        </a:solidFill>
      </dgm:spPr>
      <dgm:t>
        <a:bodyPr/>
        <a:lstStyle/>
        <a:p>
          <a:r>
            <a:rPr lang="en-US" sz="2000" b="1" dirty="0" smtClean="0">
              <a:solidFill>
                <a:srgbClr val="FF0000"/>
              </a:solidFill>
            </a:rPr>
            <a:t>EXPENDITURE MONITORING</a:t>
          </a:r>
          <a:endParaRPr lang="en-US" sz="2000" b="1" dirty="0">
            <a:solidFill>
              <a:srgbClr val="FF0000"/>
            </a:solidFill>
          </a:endParaRPr>
        </a:p>
      </dgm:t>
    </dgm:pt>
    <dgm:pt modelId="{9863549D-03B8-47EC-B9B5-E80D0ACC9D8A}" type="parTrans" cxnId="{1BC23310-9EAE-47EA-8EC4-A3BA53ADE894}">
      <dgm:prSet/>
      <dgm:spPr/>
      <dgm:t>
        <a:bodyPr/>
        <a:lstStyle/>
        <a:p>
          <a:endParaRPr lang="en-US"/>
        </a:p>
      </dgm:t>
    </dgm:pt>
    <dgm:pt modelId="{36E56704-8AB3-4AAD-BCE1-682D5184E66A}" type="sibTrans" cxnId="{1BC23310-9EAE-47EA-8EC4-A3BA53ADE894}">
      <dgm:prSet/>
      <dgm:spPr/>
      <dgm:t>
        <a:bodyPr/>
        <a:lstStyle/>
        <a:p>
          <a:endParaRPr lang="en-US"/>
        </a:p>
      </dgm:t>
    </dgm:pt>
    <dgm:pt modelId="{6D2D789E-2953-40BA-A9D0-403E13802484}" type="pres">
      <dgm:prSet presAssocID="{BC851D4D-8CE3-4CC1-A885-36CFBB584C8F}" presName="cycle" presStyleCnt="0">
        <dgm:presLayoutVars>
          <dgm:dir/>
          <dgm:resizeHandles val="exact"/>
        </dgm:presLayoutVars>
      </dgm:prSet>
      <dgm:spPr/>
      <dgm:t>
        <a:bodyPr/>
        <a:lstStyle/>
        <a:p>
          <a:endParaRPr lang="en-US"/>
        </a:p>
      </dgm:t>
    </dgm:pt>
    <dgm:pt modelId="{1B2EF97B-BA05-4E34-8FB5-07434D271BB2}" type="pres">
      <dgm:prSet presAssocID="{76133303-F9BE-4782-B8C5-660C45BB0968}" presName="node" presStyleLbl="node1" presStyleIdx="0" presStyleCnt="5" custScaleX="153755" custScaleY="147083" custRadScaleRad="99468">
        <dgm:presLayoutVars>
          <dgm:bulletEnabled val="1"/>
        </dgm:presLayoutVars>
      </dgm:prSet>
      <dgm:spPr/>
      <dgm:t>
        <a:bodyPr/>
        <a:lstStyle/>
        <a:p>
          <a:endParaRPr lang="en-US"/>
        </a:p>
      </dgm:t>
    </dgm:pt>
    <dgm:pt modelId="{1B504A60-F33B-4853-A117-D4ECB9CDD4FD}" type="pres">
      <dgm:prSet presAssocID="{76133303-F9BE-4782-B8C5-660C45BB0968}" presName="spNode" presStyleCnt="0"/>
      <dgm:spPr/>
    </dgm:pt>
    <dgm:pt modelId="{AD032059-47F0-4DB6-8003-C776C1A50152}" type="pres">
      <dgm:prSet presAssocID="{F58F5BBB-95E2-4B75-8EB0-44F32C27E662}" presName="sibTrans" presStyleLbl="sibTrans1D1" presStyleIdx="0" presStyleCnt="5"/>
      <dgm:spPr/>
      <dgm:t>
        <a:bodyPr/>
        <a:lstStyle/>
        <a:p>
          <a:endParaRPr lang="en-US"/>
        </a:p>
      </dgm:t>
    </dgm:pt>
    <dgm:pt modelId="{5B1B7748-1B69-4445-A58E-B0834D8E2E18}" type="pres">
      <dgm:prSet presAssocID="{AB3875D1-FBC5-4520-9DA6-4EEA7A0F3AC3}" presName="node" presStyleLbl="node1" presStyleIdx="1" presStyleCnt="5" custScaleX="153755" custScaleY="153755" custRadScaleRad="119947" custRadScaleInc="36110">
        <dgm:presLayoutVars>
          <dgm:bulletEnabled val="1"/>
        </dgm:presLayoutVars>
      </dgm:prSet>
      <dgm:spPr/>
      <dgm:t>
        <a:bodyPr/>
        <a:lstStyle/>
        <a:p>
          <a:endParaRPr lang="en-US"/>
        </a:p>
      </dgm:t>
    </dgm:pt>
    <dgm:pt modelId="{F0BADB0C-4E93-4289-9699-6DDB242363BA}" type="pres">
      <dgm:prSet presAssocID="{AB3875D1-FBC5-4520-9DA6-4EEA7A0F3AC3}" presName="spNode" presStyleCnt="0"/>
      <dgm:spPr/>
    </dgm:pt>
    <dgm:pt modelId="{F4A6B36C-15BC-4FBB-9E43-1BA8C39A95EC}" type="pres">
      <dgm:prSet presAssocID="{8FC53AB8-8397-4DDB-A66A-96976B2960DC}" presName="sibTrans" presStyleLbl="sibTrans1D1" presStyleIdx="1" presStyleCnt="5"/>
      <dgm:spPr/>
      <dgm:t>
        <a:bodyPr/>
        <a:lstStyle/>
        <a:p>
          <a:endParaRPr lang="en-US"/>
        </a:p>
      </dgm:t>
    </dgm:pt>
    <dgm:pt modelId="{42CDF39D-25C4-4C97-B1EC-273D2AFE7F3A}" type="pres">
      <dgm:prSet presAssocID="{C3AA96F5-1843-4860-B00A-17696D66F54D}" presName="node" presStyleLbl="node1" presStyleIdx="2" presStyleCnt="5" custScaleX="153755" custScaleY="153755" custRadScaleRad="104036" custRadScaleInc="-27051">
        <dgm:presLayoutVars>
          <dgm:bulletEnabled val="1"/>
        </dgm:presLayoutVars>
      </dgm:prSet>
      <dgm:spPr/>
      <dgm:t>
        <a:bodyPr/>
        <a:lstStyle/>
        <a:p>
          <a:endParaRPr lang="en-US"/>
        </a:p>
      </dgm:t>
    </dgm:pt>
    <dgm:pt modelId="{BC8C97FF-3F17-4392-B51C-496E09599FD0}" type="pres">
      <dgm:prSet presAssocID="{C3AA96F5-1843-4860-B00A-17696D66F54D}" presName="spNode" presStyleCnt="0"/>
      <dgm:spPr/>
    </dgm:pt>
    <dgm:pt modelId="{9613F8C3-8473-4869-BDED-99BF586D0EF6}" type="pres">
      <dgm:prSet presAssocID="{1140DEA6-0932-42C2-99E6-2A8D6E9BFDE8}" presName="sibTrans" presStyleLbl="sibTrans1D1" presStyleIdx="2" presStyleCnt="5"/>
      <dgm:spPr/>
      <dgm:t>
        <a:bodyPr/>
        <a:lstStyle/>
        <a:p>
          <a:endParaRPr lang="en-US"/>
        </a:p>
      </dgm:t>
    </dgm:pt>
    <dgm:pt modelId="{C5B39AC3-F477-4C61-B3B6-98AA101E6CB1}" type="pres">
      <dgm:prSet presAssocID="{9127528F-48AE-41F2-A01E-9277B11E39CF}" presName="node" presStyleLbl="node1" presStyleIdx="3" presStyleCnt="5" custScaleX="153755" custScaleY="153755" custRadScaleRad="111831" custRadScaleInc="44533">
        <dgm:presLayoutVars>
          <dgm:bulletEnabled val="1"/>
        </dgm:presLayoutVars>
      </dgm:prSet>
      <dgm:spPr/>
      <dgm:t>
        <a:bodyPr/>
        <a:lstStyle/>
        <a:p>
          <a:endParaRPr lang="en-US"/>
        </a:p>
      </dgm:t>
    </dgm:pt>
    <dgm:pt modelId="{12310B9F-6399-484A-8A9F-D371A658B159}" type="pres">
      <dgm:prSet presAssocID="{9127528F-48AE-41F2-A01E-9277B11E39CF}" presName="spNode" presStyleCnt="0"/>
      <dgm:spPr/>
    </dgm:pt>
    <dgm:pt modelId="{4DE8810F-A830-481E-8F22-FF149FB4D8F9}" type="pres">
      <dgm:prSet presAssocID="{20007D49-92EC-4800-B1D6-62F60AD046D2}" presName="sibTrans" presStyleLbl="sibTrans1D1" presStyleIdx="3" presStyleCnt="5"/>
      <dgm:spPr/>
      <dgm:t>
        <a:bodyPr/>
        <a:lstStyle/>
        <a:p>
          <a:endParaRPr lang="en-US"/>
        </a:p>
      </dgm:t>
    </dgm:pt>
    <dgm:pt modelId="{271AD263-50BF-4FE2-8F38-F281E14C6D92}" type="pres">
      <dgm:prSet presAssocID="{3F3E125E-5AF4-4ED9-9240-E6FBC521A29A}" presName="node" presStyleLbl="node1" presStyleIdx="4" presStyleCnt="5" custScaleX="153755" custScaleY="153755" custRadScaleRad="109012" custRadScaleInc="-32169">
        <dgm:presLayoutVars>
          <dgm:bulletEnabled val="1"/>
        </dgm:presLayoutVars>
      </dgm:prSet>
      <dgm:spPr/>
      <dgm:t>
        <a:bodyPr/>
        <a:lstStyle/>
        <a:p>
          <a:endParaRPr lang="en-US"/>
        </a:p>
      </dgm:t>
    </dgm:pt>
    <dgm:pt modelId="{3D1F4353-C051-4331-82BA-0CA0D4AD9EE9}" type="pres">
      <dgm:prSet presAssocID="{3F3E125E-5AF4-4ED9-9240-E6FBC521A29A}" presName="spNode" presStyleCnt="0"/>
      <dgm:spPr/>
    </dgm:pt>
    <dgm:pt modelId="{92567AA1-58C3-4FC1-B59A-501B098D9F7C}" type="pres">
      <dgm:prSet presAssocID="{36E56704-8AB3-4AAD-BCE1-682D5184E66A}" presName="sibTrans" presStyleLbl="sibTrans1D1" presStyleIdx="4" presStyleCnt="5"/>
      <dgm:spPr/>
      <dgm:t>
        <a:bodyPr/>
        <a:lstStyle/>
        <a:p>
          <a:endParaRPr lang="en-US"/>
        </a:p>
      </dgm:t>
    </dgm:pt>
  </dgm:ptLst>
  <dgm:cxnLst>
    <dgm:cxn modelId="{B32F07E2-982C-4B68-BD66-27902BB9814A}" type="presOf" srcId="{F58F5BBB-95E2-4B75-8EB0-44F32C27E662}" destId="{AD032059-47F0-4DB6-8003-C776C1A50152}" srcOrd="0" destOrd="0" presId="urn:microsoft.com/office/officeart/2005/8/layout/cycle5"/>
    <dgm:cxn modelId="{1BC23310-9EAE-47EA-8EC4-A3BA53ADE894}" srcId="{BC851D4D-8CE3-4CC1-A885-36CFBB584C8F}" destId="{3F3E125E-5AF4-4ED9-9240-E6FBC521A29A}" srcOrd="4" destOrd="0" parTransId="{9863549D-03B8-47EC-B9B5-E80D0ACC9D8A}" sibTransId="{36E56704-8AB3-4AAD-BCE1-682D5184E66A}"/>
    <dgm:cxn modelId="{36ACBB51-CA63-476C-A1A6-6181463EC850}" type="presOf" srcId="{BC851D4D-8CE3-4CC1-A885-36CFBB584C8F}" destId="{6D2D789E-2953-40BA-A9D0-403E13802484}" srcOrd="0" destOrd="0" presId="urn:microsoft.com/office/officeart/2005/8/layout/cycle5"/>
    <dgm:cxn modelId="{F4F64F9B-2FE0-4C90-871F-05A39077C898}" srcId="{BC851D4D-8CE3-4CC1-A885-36CFBB584C8F}" destId="{9127528F-48AE-41F2-A01E-9277B11E39CF}" srcOrd="3" destOrd="0" parTransId="{5A8DDF0A-9526-4D50-9A86-6D408E1AA767}" sibTransId="{20007D49-92EC-4800-B1D6-62F60AD046D2}"/>
    <dgm:cxn modelId="{8993056D-E129-4906-AFBA-295C3848B466}" type="presOf" srcId="{9127528F-48AE-41F2-A01E-9277B11E39CF}" destId="{C5B39AC3-F477-4C61-B3B6-98AA101E6CB1}" srcOrd="0" destOrd="0" presId="urn:microsoft.com/office/officeart/2005/8/layout/cycle5"/>
    <dgm:cxn modelId="{44BEE734-293C-4E53-A2F1-CDEBFE0209E0}" type="presOf" srcId="{1140DEA6-0932-42C2-99E6-2A8D6E9BFDE8}" destId="{9613F8C3-8473-4869-BDED-99BF586D0EF6}" srcOrd="0" destOrd="0" presId="urn:microsoft.com/office/officeart/2005/8/layout/cycle5"/>
    <dgm:cxn modelId="{E523E191-290B-43BF-80D5-889585F8D46E}" srcId="{BC851D4D-8CE3-4CC1-A885-36CFBB584C8F}" destId="{C3AA96F5-1843-4860-B00A-17696D66F54D}" srcOrd="2" destOrd="0" parTransId="{63000FC7-3559-4C43-AEDF-D05FB039BC58}" sibTransId="{1140DEA6-0932-42C2-99E6-2A8D6E9BFDE8}"/>
    <dgm:cxn modelId="{02443C3D-5EED-42E8-8F2C-C05B43B32012}" type="presOf" srcId="{AB3875D1-FBC5-4520-9DA6-4EEA7A0F3AC3}" destId="{5B1B7748-1B69-4445-A58E-B0834D8E2E18}" srcOrd="0" destOrd="0" presId="urn:microsoft.com/office/officeart/2005/8/layout/cycle5"/>
    <dgm:cxn modelId="{56BC8840-EC8C-4AC2-9DEB-C62C873E3B82}" type="presOf" srcId="{36E56704-8AB3-4AAD-BCE1-682D5184E66A}" destId="{92567AA1-58C3-4FC1-B59A-501B098D9F7C}" srcOrd="0" destOrd="0" presId="urn:microsoft.com/office/officeart/2005/8/layout/cycle5"/>
    <dgm:cxn modelId="{1185B073-337E-49C2-A90E-B97C75FED661}" type="presOf" srcId="{3F3E125E-5AF4-4ED9-9240-E6FBC521A29A}" destId="{271AD263-50BF-4FE2-8F38-F281E14C6D92}" srcOrd="0" destOrd="0" presId="urn:microsoft.com/office/officeart/2005/8/layout/cycle5"/>
    <dgm:cxn modelId="{2000C92B-247E-4FCA-8370-4CAF1A23B8BC}" srcId="{BC851D4D-8CE3-4CC1-A885-36CFBB584C8F}" destId="{AB3875D1-FBC5-4520-9DA6-4EEA7A0F3AC3}" srcOrd="1" destOrd="0" parTransId="{4C805A77-9CBB-44F9-9694-4FD6B5B3623E}" sibTransId="{8FC53AB8-8397-4DDB-A66A-96976B2960DC}"/>
    <dgm:cxn modelId="{8805BB35-2BAB-4EF2-B608-DB16456F3F36}" type="presOf" srcId="{8FC53AB8-8397-4DDB-A66A-96976B2960DC}" destId="{F4A6B36C-15BC-4FBB-9E43-1BA8C39A95EC}" srcOrd="0" destOrd="0" presId="urn:microsoft.com/office/officeart/2005/8/layout/cycle5"/>
    <dgm:cxn modelId="{24E532BE-182A-4B84-B954-1BE393B9FB80}" type="presOf" srcId="{C3AA96F5-1843-4860-B00A-17696D66F54D}" destId="{42CDF39D-25C4-4C97-B1EC-273D2AFE7F3A}" srcOrd="0" destOrd="0" presId="urn:microsoft.com/office/officeart/2005/8/layout/cycle5"/>
    <dgm:cxn modelId="{3ABB797A-2CE3-4538-9F3F-48B7F0B468B0}" type="presOf" srcId="{76133303-F9BE-4782-B8C5-660C45BB0968}" destId="{1B2EF97B-BA05-4E34-8FB5-07434D271BB2}" srcOrd="0" destOrd="0" presId="urn:microsoft.com/office/officeart/2005/8/layout/cycle5"/>
    <dgm:cxn modelId="{705AD7BB-88EF-4893-A264-671C973B02DB}" srcId="{BC851D4D-8CE3-4CC1-A885-36CFBB584C8F}" destId="{76133303-F9BE-4782-B8C5-660C45BB0968}" srcOrd="0" destOrd="0" parTransId="{F130FB3A-0F38-4ACE-8EF1-1E8C7D07DE2C}" sibTransId="{F58F5BBB-95E2-4B75-8EB0-44F32C27E662}"/>
    <dgm:cxn modelId="{33F2093A-9398-40F4-83D8-97FB1994D1B4}" type="presOf" srcId="{20007D49-92EC-4800-B1D6-62F60AD046D2}" destId="{4DE8810F-A830-481E-8F22-FF149FB4D8F9}" srcOrd="0" destOrd="0" presId="urn:microsoft.com/office/officeart/2005/8/layout/cycle5"/>
    <dgm:cxn modelId="{EAA3C08A-7B63-4938-988B-D225EE8C891D}" type="presParOf" srcId="{6D2D789E-2953-40BA-A9D0-403E13802484}" destId="{1B2EF97B-BA05-4E34-8FB5-07434D271BB2}" srcOrd="0" destOrd="0" presId="urn:microsoft.com/office/officeart/2005/8/layout/cycle5"/>
    <dgm:cxn modelId="{845BCD56-6B58-450C-8619-FC4FEE51D296}" type="presParOf" srcId="{6D2D789E-2953-40BA-A9D0-403E13802484}" destId="{1B504A60-F33B-4853-A117-D4ECB9CDD4FD}" srcOrd="1" destOrd="0" presId="urn:microsoft.com/office/officeart/2005/8/layout/cycle5"/>
    <dgm:cxn modelId="{07674D40-BF24-46DA-BA8F-98FADF212930}" type="presParOf" srcId="{6D2D789E-2953-40BA-A9D0-403E13802484}" destId="{AD032059-47F0-4DB6-8003-C776C1A50152}" srcOrd="2" destOrd="0" presId="urn:microsoft.com/office/officeart/2005/8/layout/cycle5"/>
    <dgm:cxn modelId="{05EA232E-D769-4710-A8C1-E6183E1007C9}" type="presParOf" srcId="{6D2D789E-2953-40BA-A9D0-403E13802484}" destId="{5B1B7748-1B69-4445-A58E-B0834D8E2E18}" srcOrd="3" destOrd="0" presId="urn:microsoft.com/office/officeart/2005/8/layout/cycle5"/>
    <dgm:cxn modelId="{4A18C20D-3764-46ED-8226-D600D3978FA3}" type="presParOf" srcId="{6D2D789E-2953-40BA-A9D0-403E13802484}" destId="{F0BADB0C-4E93-4289-9699-6DDB242363BA}" srcOrd="4" destOrd="0" presId="urn:microsoft.com/office/officeart/2005/8/layout/cycle5"/>
    <dgm:cxn modelId="{DC6DCE11-DF29-4F30-9290-DF5BA1E1AB35}" type="presParOf" srcId="{6D2D789E-2953-40BA-A9D0-403E13802484}" destId="{F4A6B36C-15BC-4FBB-9E43-1BA8C39A95EC}" srcOrd="5" destOrd="0" presId="urn:microsoft.com/office/officeart/2005/8/layout/cycle5"/>
    <dgm:cxn modelId="{1F78D0D4-71D0-4E6C-A8B5-0ECE14B2B86E}" type="presParOf" srcId="{6D2D789E-2953-40BA-A9D0-403E13802484}" destId="{42CDF39D-25C4-4C97-B1EC-273D2AFE7F3A}" srcOrd="6" destOrd="0" presId="urn:microsoft.com/office/officeart/2005/8/layout/cycle5"/>
    <dgm:cxn modelId="{CBAAE198-4B30-4445-8BFD-9FEFAF032439}" type="presParOf" srcId="{6D2D789E-2953-40BA-A9D0-403E13802484}" destId="{BC8C97FF-3F17-4392-B51C-496E09599FD0}" srcOrd="7" destOrd="0" presId="urn:microsoft.com/office/officeart/2005/8/layout/cycle5"/>
    <dgm:cxn modelId="{1FD08CE2-345C-496A-80C3-C60DDD0687C3}" type="presParOf" srcId="{6D2D789E-2953-40BA-A9D0-403E13802484}" destId="{9613F8C3-8473-4869-BDED-99BF586D0EF6}" srcOrd="8" destOrd="0" presId="urn:microsoft.com/office/officeart/2005/8/layout/cycle5"/>
    <dgm:cxn modelId="{4B1F2289-D748-46A0-BC07-E6437DA106DF}" type="presParOf" srcId="{6D2D789E-2953-40BA-A9D0-403E13802484}" destId="{C5B39AC3-F477-4C61-B3B6-98AA101E6CB1}" srcOrd="9" destOrd="0" presId="urn:microsoft.com/office/officeart/2005/8/layout/cycle5"/>
    <dgm:cxn modelId="{8B9D995F-0687-40D1-A53D-27558F35FD8D}" type="presParOf" srcId="{6D2D789E-2953-40BA-A9D0-403E13802484}" destId="{12310B9F-6399-484A-8A9F-D371A658B159}" srcOrd="10" destOrd="0" presId="urn:microsoft.com/office/officeart/2005/8/layout/cycle5"/>
    <dgm:cxn modelId="{C65B90CD-B04B-40B6-9BDD-99B1D645F5AD}" type="presParOf" srcId="{6D2D789E-2953-40BA-A9D0-403E13802484}" destId="{4DE8810F-A830-481E-8F22-FF149FB4D8F9}" srcOrd="11" destOrd="0" presId="urn:microsoft.com/office/officeart/2005/8/layout/cycle5"/>
    <dgm:cxn modelId="{C735C365-CCE9-40B0-BF6B-7DBE49A49DFD}" type="presParOf" srcId="{6D2D789E-2953-40BA-A9D0-403E13802484}" destId="{271AD263-50BF-4FE2-8F38-F281E14C6D92}" srcOrd="12" destOrd="0" presId="urn:microsoft.com/office/officeart/2005/8/layout/cycle5"/>
    <dgm:cxn modelId="{20C9F628-2EB5-4BB8-9530-CACE24FC7DBC}" type="presParOf" srcId="{6D2D789E-2953-40BA-A9D0-403E13802484}" destId="{3D1F4353-C051-4331-82BA-0CA0D4AD9EE9}" srcOrd="13" destOrd="0" presId="urn:microsoft.com/office/officeart/2005/8/layout/cycle5"/>
    <dgm:cxn modelId="{CBFFD9DB-3714-42A5-A12A-FAB1AE6EA1BC}" type="presParOf" srcId="{6D2D789E-2953-40BA-A9D0-403E13802484}" destId="{92567AA1-58C3-4FC1-B59A-501B098D9F7C}"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851D4D-8CE3-4CC1-A885-36CFBB584C8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6133303-F9BE-4782-B8C5-660C45BB0968}">
      <dgm:prSet phldrT="[Text]"/>
      <dgm:spPr>
        <a:solidFill>
          <a:schemeClr val="accent4">
            <a:lumMod val="60000"/>
            <a:lumOff val="40000"/>
          </a:schemeClr>
        </a:solidFill>
      </dgm:spPr>
      <dgm:t>
        <a:bodyPr/>
        <a:lstStyle/>
        <a:p>
          <a:r>
            <a:rPr lang="en-US" b="1" dirty="0" smtClean="0">
              <a:hlinkClick xmlns:r="http://schemas.openxmlformats.org/officeDocument/2006/relationships" r:id="rId1" action="ppaction://hlinksldjump"/>
            </a:rPr>
            <a:t>L &amp; O PLANNING</a:t>
          </a:r>
          <a:endParaRPr lang="en-US" b="1" dirty="0"/>
        </a:p>
      </dgm:t>
    </dgm:pt>
    <dgm:pt modelId="{F130FB3A-0F38-4ACE-8EF1-1E8C7D07DE2C}" type="parTrans" cxnId="{705AD7BB-88EF-4893-A264-671C973B02DB}">
      <dgm:prSet/>
      <dgm:spPr/>
      <dgm:t>
        <a:bodyPr/>
        <a:lstStyle/>
        <a:p>
          <a:endParaRPr lang="en-US"/>
        </a:p>
      </dgm:t>
    </dgm:pt>
    <dgm:pt modelId="{F58F5BBB-95E2-4B75-8EB0-44F32C27E662}" type="sibTrans" cxnId="{705AD7BB-88EF-4893-A264-671C973B02DB}">
      <dgm:prSet/>
      <dgm:spPr/>
      <dgm:t>
        <a:bodyPr/>
        <a:lstStyle/>
        <a:p>
          <a:endParaRPr lang="en-US"/>
        </a:p>
      </dgm:t>
    </dgm:pt>
    <dgm:pt modelId="{AB3875D1-FBC5-4520-9DA6-4EEA7A0F3AC3}">
      <dgm:prSet phldrT="[Text]"/>
      <dgm:spPr>
        <a:solidFill>
          <a:schemeClr val="accent4">
            <a:lumMod val="60000"/>
            <a:lumOff val="40000"/>
          </a:schemeClr>
        </a:solidFill>
      </dgm:spPr>
      <dgm:t>
        <a:bodyPr/>
        <a:lstStyle/>
        <a:p>
          <a:r>
            <a:rPr lang="en-US" b="1" dirty="0" smtClean="0">
              <a:hlinkClick xmlns:r="http://schemas.openxmlformats.org/officeDocument/2006/relationships" r:id="rId2" action="ppaction://hlinksldjump"/>
            </a:rPr>
            <a:t>PREVENTIVE MEASURES</a:t>
          </a:r>
          <a:endParaRPr lang="en-US" b="1" dirty="0"/>
        </a:p>
      </dgm:t>
    </dgm:pt>
    <dgm:pt modelId="{4C805A77-9CBB-44F9-9694-4FD6B5B3623E}" type="parTrans" cxnId="{2000C92B-247E-4FCA-8370-4CAF1A23B8BC}">
      <dgm:prSet/>
      <dgm:spPr/>
      <dgm:t>
        <a:bodyPr/>
        <a:lstStyle/>
        <a:p>
          <a:endParaRPr lang="en-US"/>
        </a:p>
      </dgm:t>
    </dgm:pt>
    <dgm:pt modelId="{8FC53AB8-8397-4DDB-A66A-96976B2960DC}" type="sibTrans" cxnId="{2000C92B-247E-4FCA-8370-4CAF1A23B8BC}">
      <dgm:prSet/>
      <dgm:spPr/>
      <dgm:t>
        <a:bodyPr/>
        <a:lstStyle/>
        <a:p>
          <a:endParaRPr lang="en-US"/>
        </a:p>
      </dgm:t>
    </dgm:pt>
    <dgm:pt modelId="{C3AA96F5-1843-4860-B00A-17696D66F54D}">
      <dgm:prSet phldrT="[Text]"/>
      <dgm:spPr>
        <a:solidFill>
          <a:schemeClr val="accent4">
            <a:lumMod val="60000"/>
            <a:lumOff val="40000"/>
          </a:schemeClr>
        </a:solidFill>
      </dgm:spPr>
      <dgm:t>
        <a:bodyPr/>
        <a:lstStyle/>
        <a:p>
          <a:r>
            <a:rPr lang="en-US" b="1" dirty="0" smtClean="0">
              <a:hlinkClick xmlns:r="http://schemas.openxmlformats.org/officeDocument/2006/relationships" r:id="rId3" action="ppaction://hlinksldjump"/>
            </a:rPr>
            <a:t>ENFORCEMENT OF MCC</a:t>
          </a:r>
          <a:endParaRPr lang="en-US" b="1" dirty="0"/>
        </a:p>
      </dgm:t>
    </dgm:pt>
    <dgm:pt modelId="{63000FC7-3559-4C43-AEDF-D05FB039BC58}" type="parTrans" cxnId="{E523E191-290B-43BF-80D5-889585F8D46E}">
      <dgm:prSet/>
      <dgm:spPr/>
      <dgm:t>
        <a:bodyPr/>
        <a:lstStyle/>
        <a:p>
          <a:endParaRPr lang="en-US"/>
        </a:p>
      </dgm:t>
    </dgm:pt>
    <dgm:pt modelId="{1140DEA6-0932-42C2-99E6-2A8D6E9BFDE8}" type="sibTrans" cxnId="{E523E191-290B-43BF-80D5-889585F8D46E}">
      <dgm:prSet/>
      <dgm:spPr/>
      <dgm:t>
        <a:bodyPr/>
        <a:lstStyle/>
        <a:p>
          <a:endParaRPr lang="en-US"/>
        </a:p>
      </dgm:t>
    </dgm:pt>
    <dgm:pt modelId="{9127528F-48AE-41F2-A01E-9277B11E39CF}">
      <dgm:prSet phldrT="[Text]"/>
      <dgm:spPr>
        <a:solidFill>
          <a:schemeClr val="accent4">
            <a:lumMod val="60000"/>
            <a:lumOff val="40000"/>
          </a:schemeClr>
        </a:solidFill>
      </dgm:spPr>
      <dgm:t>
        <a:bodyPr/>
        <a:lstStyle/>
        <a:p>
          <a:r>
            <a:rPr lang="en-US" b="1" dirty="0" smtClean="0">
              <a:solidFill>
                <a:srgbClr val="FF0000"/>
              </a:solidFill>
            </a:rPr>
            <a:t>VEHICLE  MONITORING</a:t>
          </a:r>
          <a:endParaRPr lang="en-US" b="1" dirty="0">
            <a:solidFill>
              <a:srgbClr val="FF0000"/>
            </a:solidFill>
          </a:endParaRPr>
        </a:p>
      </dgm:t>
    </dgm:pt>
    <dgm:pt modelId="{5A8DDF0A-9526-4D50-9A86-6D408E1AA767}" type="parTrans" cxnId="{F4F64F9B-2FE0-4C90-871F-05A39077C898}">
      <dgm:prSet/>
      <dgm:spPr/>
      <dgm:t>
        <a:bodyPr/>
        <a:lstStyle/>
        <a:p>
          <a:endParaRPr lang="en-US"/>
        </a:p>
      </dgm:t>
    </dgm:pt>
    <dgm:pt modelId="{20007D49-92EC-4800-B1D6-62F60AD046D2}" type="sibTrans" cxnId="{F4F64F9B-2FE0-4C90-871F-05A39077C898}">
      <dgm:prSet/>
      <dgm:spPr/>
      <dgm:t>
        <a:bodyPr/>
        <a:lstStyle/>
        <a:p>
          <a:endParaRPr lang="en-US"/>
        </a:p>
      </dgm:t>
    </dgm:pt>
    <dgm:pt modelId="{3F3E125E-5AF4-4ED9-9240-E6FBC521A29A}">
      <dgm:prSet phldrT="[Text]"/>
      <dgm:spPr>
        <a:solidFill>
          <a:schemeClr val="accent4">
            <a:lumMod val="60000"/>
            <a:lumOff val="40000"/>
          </a:schemeClr>
        </a:solidFill>
      </dgm:spPr>
      <dgm:t>
        <a:bodyPr/>
        <a:lstStyle/>
        <a:p>
          <a:r>
            <a:rPr lang="en-US" b="1" dirty="0" smtClean="0">
              <a:solidFill>
                <a:srgbClr val="FF0000"/>
              </a:solidFill>
            </a:rPr>
            <a:t>EXPENDITURE MONITORING</a:t>
          </a:r>
          <a:endParaRPr lang="en-US" b="1" dirty="0">
            <a:solidFill>
              <a:srgbClr val="FF0000"/>
            </a:solidFill>
          </a:endParaRPr>
        </a:p>
      </dgm:t>
    </dgm:pt>
    <dgm:pt modelId="{9863549D-03B8-47EC-B9B5-E80D0ACC9D8A}" type="parTrans" cxnId="{1BC23310-9EAE-47EA-8EC4-A3BA53ADE894}">
      <dgm:prSet/>
      <dgm:spPr/>
      <dgm:t>
        <a:bodyPr/>
        <a:lstStyle/>
        <a:p>
          <a:endParaRPr lang="en-US"/>
        </a:p>
      </dgm:t>
    </dgm:pt>
    <dgm:pt modelId="{36E56704-8AB3-4AAD-BCE1-682D5184E66A}" type="sibTrans" cxnId="{1BC23310-9EAE-47EA-8EC4-A3BA53ADE894}">
      <dgm:prSet/>
      <dgm:spPr/>
      <dgm:t>
        <a:bodyPr/>
        <a:lstStyle/>
        <a:p>
          <a:endParaRPr lang="en-US"/>
        </a:p>
      </dgm:t>
    </dgm:pt>
    <dgm:pt modelId="{6D2D789E-2953-40BA-A9D0-403E13802484}" type="pres">
      <dgm:prSet presAssocID="{BC851D4D-8CE3-4CC1-A885-36CFBB584C8F}" presName="cycle" presStyleCnt="0">
        <dgm:presLayoutVars>
          <dgm:dir/>
          <dgm:resizeHandles val="exact"/>
        </dgm:presLayoutVars>
      </dgm:prSet>
      <dgm:spPr/>
      <dgm:t>
        <a:bodyPr/>
        <a:lstStyle/>
        <a:p>
          <a:endParaRPr lang="en-US"/>
        </a:p>
      </dgm:t>
    </dgm:pt>
    <dgm:pt modelId="{1B2EF97B-BA05-4E34-8FB5-07434D271BB2}" type="pres">
      <dgm:prSet presAssocID="{76133303-F9BE-4782-B8C5-660C45BB0968}" presName="node" presStyleLbl="node1" presStyleIdx="0" presStyleCnt="5" custScaleX="149966" custScaleY="149966" custRadScaleRad="96999" custRadScaleInc="-21826">
        <dgm:presLayoutVars>
          <dgm:bulletEnabled val="1"/>
        </dgm:presLayoutVars>
      </dgm:prSet>
      <dgm:spPr/>
      <dgm:t>
        <a:bodyPr/>
        <a:lstStyle/>
        <a:p>
          <a:endParaRPr lang="en-US"/>
        </a:p>
      </dgm:t>
    </dgm:pt>
    <dgm:pt modelId="{1B504A60-F33B-4853-A117-D4ECB9CDD4FD}" type="pres">
      <dgm:prSet presAssocID="{76133303-F9BE-4782-B8C5-660C45BB0968}" presName="spNode" presStyleCnt="0"/>
      <dgm:spPr/>
    </dgm:pt>
    <dgm:pt modelId="{AD032059-47F0-4DB6-8003-C776C1A50152}" type="pres">
      <dgm:prSet presAssocID="{F58F5BBB-95E2-4B75-8EB0-44F32C27E662}" presName="sibTrans" presStyleLbl="sibTrans1D1" presStyleIdx="0" presStyleCnt="5"/>
      <dgm:spPr/>
      <dgm:t>
        <a:bodyPr/>
        <a:lstStyle/>
        <a:p>
          <a:endParaRPr lang="en-US"/>
        </a:p>
      </dgm:t>
    </dgm:pt>
    <dgm:pt modelId="{5B1B7748-1B69-4445-A58E-B0834D8E2E18}" type="pres">
      <dgm:prSet presAssocID="{AB3875D1-FBC5-4520-9DA6-4EEA7A0F3AC3}" presName="node" presStyleLbl="node1" presStyleIdx="1" presStyleCnt="5" custScaleX="149966" custScaleY="149966" custRadScaleRad="129612" custRadScaleInc="37266">
        <dgm:presLayoutVars>
          <dgm:bulletEnabled val="1"/>
        </dgm:presLayoutVars>
      </dgm:prSet>
      <dgm:spPr/>
      <dgm:t>
        <a:bodyPr/>
        <a:lstStyle/>
        <a:p>
          <a:endParaRPr lang="en-US"/>
        </a:p>
      </dgm:t>
    </dgm:pt>
    <dgm:pt modelId="{F0BADB0C-4E93-4289-9699-6DDB242363BA}" type="pres">
      <dgm:prSet presAssocID="{AB3875D1-FBC5-4520-9DA6-4EEA7A0F3AC3}" presName="spNode" presStyleCnt="0"/>
      <dgm:spPr/>
    </dgm:pt>
    <dgm:pt modelId="{F4A6B36C-15BC-4FBB-9E43-1BA8C39A95EC}" type="pres">
      <dgm:prSet presAssocID="{8FC53AB8-8397-4DDB-A66A-96976B2960DC}" presName="sibTrans" presStyleLbl="sibTrans1D1" presStyleIdx="1" presStyleCnt="5"/>
      <dgm:spPr/>
      <dgm:t>
        <a:bodyPr/>
        <a:lstStyle/>
        <a:p>
          <a:endParaRPr lang="en-US"/>
        </a:p>
      </dgm:t>
    </dgm:pt>
    <dgm:pt modelId="{42CDF39D-25C4-4C97-B1EC-273D2AFE7F3A}" type="pres">
      <dgm:prSet presAssocID="{C3AA96F5-1843-4860-B00A-17696D66F54D}" presName="node" presStyleLbl="node1" presStyleIdx="2" presStyleCnt="5" custScaleX="149966" custScaleY="149966" custRadScaleRad="110338" custRadScaleInc="-21199">
        <dgm:presLayoutVars>
          <dgm:bulletEnabled val="1"/>
        </dgm:presLayoutVars>
      </dgm:prSet>
      <dgm:spPr/>
      <dgm:t>
        <a:bodyPr/>
        <a:lstStyle/>
        <a:p>
          <a:endParaRPr lang="en-US"/>
        </a:p>
      </dgm:t>
    </dgm:pt>
    <dgm:pt modelId="{BC8C97FF-3F17-4392-B51C-496E09599FD0}" type="pres">
      <dgm:prSet presAssocID="{C3AA96F5-1843-4860-B00A-17696D66F54D}" presName="spNode" presStyleCnt="0"/>
      <dgm:spPr/>
    </dgm:pt>
    <dgm:pt modelId="{9613F8C3-8473-4869-BDED-99BF586D0EF6}" type="pres">
      <dgm:prSet presAssocID="{1140DEA6-0932-42C2-99E6-2A8D6E9BFDE8}" presName="sibTrans" presStyleLbl="sibTrans1D1" presStyleIdx="2" presStyleCnt="5"/>
      <dgm:spPr/>
      <dgm:t>
        <a:bodyPr/>
        <a:lstStyle/>
        <a:p>
          <a:endParaRPr lang="en-US"/>
        </a:p>
      </dgm:t>
    </dgm:pt>
    <dgm:pt modelId="{C5B39AC3-F477-4C61-B3B6-98AA101E6CB1}" type="pres">
      <dgm:prSet presAssocID="{9127528F-48AE-41F2-A01E-9277B11E39CF}" presName="node" presStyleLbl="node1" presStyleIdx="3" presStyleCnt="5" custScaleX="149966" custScaleY="149966" custRadScaleRad="120013" custRadScaleInc="42235">
        <dgm:presLayoutVars>
          <dgm:bulletEnabled val="1"/>
        </dgm:presLayoutVars>
      </dgm:prSet>
      <dgm:spPr/>
      <dgm:t>
        <a:bodyPr/>
        <a:lstStyle/>
        <a:p>
          <a:endParaRPr lang="en-US"/>
        </a:p>
      </dgm:t>
    </dgm:pt>
    <dgm:pt modelId="{12310B9F-6399-484A-8A9F-D371A658B159}" type="pres">
      <dgm:prSet presAssocID="{9127528F-48AE-41F2-A01E-9277B11E39CF}" presName="spNode" presStyleCnt="0"/>
      <dgm:spPr/>
    </dgm:pt>
    <dgm:pt modelId="{4DE8810F-A830-481E-8F22-FF149FB4D8F9}" type="pres">
      <dgm:prSet presAssocID="{20007D49-92EC-4800-B1D6-62F60AD046D2}" presName="sibTrans" presStyleLbl="sibTrans1D1" presStyleIdx="3" presStyleCnt="5"/>
      <dgm:spPr/>
      <dgm:t>
        <a:bodyPr/>
        <a:lstStyle/>
        <a:p>
          <a:endParaRPr lang="en-US"/>
        </a:p>
      </dgm:t>
    </dgm:pt>
    <dgm:pt modelId="{271AD263-50BF-4FE2-8F38-F281E14C6D92}" type="pres">
      <dgm:prSet presAssocID="{3F3E125E-5AF4-4ED9-9240-E6FBC521A29A}" presName="node" presStyleLbl="node1" presStyleIdx="4" presStyleCnt="5" custScaleX="149966" custScaleY="149966" custRadScaleRad="128840" custRadScaleInc="-37038">
        <dgm:presLayoutVars>
          <dgm:bulletEnabled val="1"/>
        </dgm:presLayoutVars>
      </dgm:prSet>
      <dgm:spPr/>
      <dgm:t>
        <a:bodyPr/>
        <a:lstStyle/>
        <a:p>
          <a:endParaRPr lang="en-US"/>
        </a:p>
      </dgm:t>
    </dgm:pt>
    <dgm:pt modelId="{3D1F4353-C051-4331-82BA-0CA0D4AD9EE9}" type="pres">
      <dgm:prSet presAssocID="{3F3E125E-5AF4-4ED9-9240-E6FBC521A29A}" presName="spNode" presStyleCnt="0"/>
      <dgm:spPr/>
    </dgm:pt>
    <dgm:pt modelId="{92567AA1-58C3-4FC1-B59A-501B098D9F7C}" type="pres">
      <dgm:prSet presAssocID="{36E56704-8AB3-4AAD-BCE1-682D5184E66A}" presName="sibTrans" presStyleLbl="sibTrans1D1" presStyleIdx="4" presStyleCnt="5"/>
      <dgm:spPr/>
      <dgm:t>
        <a:bodyPr/>
        <a:lstStyle/>
        <a:p>
          <a:endParaRPr lang="en-US"/>
        </a:p>
      </dgm:t>
    </dgm:pt>
  </dgm:ptLst>
  <dgm:cxnLst>
    <dgm:cxn modelId="{9CAF4DE5-1E96-4C72-A0C1-7BDF38FE4802}" type="presOf" srcId="{9127528F-48AE-41F2-A01E-9277B11E39CF}" destId="{C5B39AC3-F477-4C61-B3B6-98AA101E6CB1}" srcOrd="0" destOrd="0" presId="urn:microsoft.com/office/officeart/2005/8/layout/cycle5"/>
    <dgm:cxn modelId="{7ECB169B-F073-4351-92A9-85C36BA95017}" type="presOf" srcId="{20007D49-92EC-4800-B1D6-62F60AD046D2}" destId="{4DE8810F-A830-481E-8F22-FF149FB4D8F9}" srcOrd="0" destOrd="0" presId="urn:microsoft.com/office/officeart/2005/8/layout/cycle5"/>
    <dgm:cxn modelId="{1BC23310-9EAE-47EA-8EC4-A3BA53ADE894}" srcId="{BC851D4D-8CE3-4CC1-A885-36CFBB584C8F}" destId="{3F3E125E-5AF4-4ED9-9240-E6FBC521A29A}" srcOrd="4" destOrd="0" parTransId="{9863549D-03B8-47EC-B9B5-E80D0ACC9D8A}" sibTransId="{36E56704-8AB3-4AAD-BCE1-682D5184E66A}"/>
    <dgm:cxn modelId="{3B740467-6A13-4F2A-AE7B-11A348C2A4A6}" type="presOf" srcId="{1140DEA6-0932-42C2-99E6-2A8D6E9BFDE8}" destId="{9613F8C3-8473-4869-BDED-99BF586D0EF6}" srcOrd="0" destOrd="0" presId="urn:microsoft.com/office/officeart/2005/8/layout/cycle5"/>
    <dgm:cxn modelId="{CF7C78C9-2B7F-47C0-B6C5-087242DAA2BA}" type="presOf" srcId="{8FC53AB8-8397-4DDB-A66A-96976B2960DC}" destId="{F4A6B36C-15BC-4FBB-9E43-1BA8C39A95EC}" srcOrd="0" destOrd="0" presId="urn:microsoft.com/office/officeart/2005/8/layout/cycle5"/>
    <dgm:cxn modelId="{C2076DC9-ACE2-40A3-BD30-2CD1761813E9}" type="presOf" srcId="{F58F5BBB-95E2-4B75-8EB0-44F32C27E662}" destId="{AD032059-47F0-4DB6-8003-C776C1A50152}" srcOrd="0" destOrd="0" presId="urn:microsoft.com/office/officeart/2005/8/layout/cycle5"/>
    <dgm:cxn modelId="{FED5D6F6-0026-4089-B740-71C7DFAB7E7B}" type="presOf" srcId="{36E56704-8AB3-4AAD-BCE1-682D5184E66A}" destId="{92567AA1-58C3-4FC1-B59A-501B098D9F7C}" srcOrd="0" destOrd="0" presId="urn:microsoft.com/office/officeart/2005/8/layout/cycle5"/>
    <dgm:cxn modelId="{9FC46798-E4D3-458A-84C7-A69B8FB5D279}" type="presOf" srcId="{AB3875D1-FBC5-4520-9DA6-4EEA7A0F3AC3}" destId="{5B1B7748-1B69-4445-A58E-B0834D8E2E18}" srcOrd="0" destOrd="0" presId="urn:microsoft.com/office/officeart/2005/8/layout/cycle5"/>
    <dgm:cxn modelId="{F4F64F9B-2FE0-4C90-871F-05A39077C898}" srcId="{BC851D4D-8CE3-4CC1-A885-36CFBB584C8F}" destId="{9127528F-48AE-41F2-A01E-9277B11E39CF}" srcOrd="3" destOrd="0" parTransId="{5A8DDF0A-9526-4D50-9A86-6D408E1AA767}" sibTransId="{20007D49-92EC-4800-B1D6-62F60AD046D2}"/>
    <dgm:cxn modelId="{E523E191-290B-43BF-80D5-889585F8D46E}" srcId="{BC851D4D-8CE3-4CC1-A885-36CFBB584C8F}" destId="{C3AA96F5-1843-4860-B00A-17696D66F54D}" srcOrd="2" destOrd="0" parTransId="{63000FC7-3559-4C43-AEDF-D05FB039BC58}" sibTransId="{1140DEA6-0932-42C2-99E6-2A8D6E9BFDE8}"/>
    <dgm:cxn modelId="{2000C92B-247E-4FCA-8370-4CAF1A23B8BC}" srcId="{BC851D4D-8CE3-4CC1-A885-36CFBB584C8F}" destId="{AB3875D1-FBC5-4520-9DA6-4EEA7A0F3AC3}" srcOrd="1" destOrd="0" parTransId="{4C805A77-9CBB-44F9-9694-4FD6B5B3623E}" sibTransId="{8FC53AB8-8397-4DDB-A66A-96976B2960DC}"/>
    <dgm:cxn modelId="{6FE6152A-DFDA-4054-A9E2-BA8DB55FAA05}" type="presOf" srcId="{76133303-F9BE-4782-B8C5-660C45BB0968}" destId="{1B2EF97B-BA05-4E34-8FB5-07434D271BB2}" srcOrd="0" destOrd="0" presId="urn:microsoft.com/office/officeart/2005/8/layout/cycle5"/>
    <dgm:cxn modelId="{742B47CC-7B00-48A3-BB20-05416C9EF00F}" type="presOf" srcId="{BC851D4D-8CE3-4CC1-A885-36CFBB584C8F}" destId="{6D2D789E-2953-40BA-A9D0-403E13802484}" srcOrd="0" destOrd="0" presId="urn:microsoft.com/office/officeart/2005/8/layout/cycle5"/>
    <dgm:cxn modelId="{705AD7BB-88EF-4893-A264-671C973B02DB}" srcId="{BC851D4D-8CE3-4CC1-A885-36CFBB584C8F}" destId="{76133303-F9BE-4782-B8C5-660C45BB0968}" srcOrd="0" destOrd="0" parTransId="{F130FB3A-0F38-4ACE-8EF1-1E8C7D07DE2C}" sibTransId="{F58F5BBB-95E2-4B75-8EB0-44F32C27E662}"/>
    <dgm:cxn modelId="{F6DF3136-D0C7-47BE-A1F7-95995156C75D}" type="presOf" srcId="{3F3E125E-5AF4-4ED9-9240-E6FBC521A29A}" destId="{271AD263-50BF-4FE2-8F38-F281E14C6D92}" srcOrd="0" destOrd="0" presId="urn:microsoft.com/office/officeart/2005/8/layout/cycle5"/>
    <dgm:cxn modelId="{513E37FB-C006-4413-AC5F-7B7654374807}" type="presOf" srcId="{C3AA96F5-1843-4860-B00A-17696D66F54D}" destId="{42CDF39D-25C4-4C97-B1EC-273D2AFE7F3A}" srcOrd="0" destOrd="0" presId="urn:microsoft.com/office/officeart/2005/8/layout/cycle5"/>
    <dgm:cxn modelId="{9A7C2C59-D9B0-4D36-B256-2211D88D032F}" type="presParOf" srcId="{6D2D789E-2953-40BA-A9D0-403E13802484}" destId="{1B2EF97B-BA05-4E34-8FB5-07434D271BB2}" srcOrd="0" destOrd="0" presId="urn:microsoft.com/office/officeart/2005/8/layout/cycle5"/>
    <dgm:cxn modelId="{3A8BCFDB-2CCB-4644-9BAB-AE64E77EB13F}" type="presParOf" srcId="{6D2D789E-2953-40BA-A9D0-403E13802484}" destId="{1B504A60-F33B-4853-A117-D4ECB9CDD4FD}" srcOrd="1" destOrd="0" presId="urn:microsoft.com/office/officeart/2005/8/layout/cycle5"/>
    <dgm:cxn modelId="{A2D6A2BB-D215-41D5-AB30-CE77D12A00B5}" type="presParOf" srcId="{6D2D789E-2953-40BA-A9D0-403E13802484}" destId="{AD032059-47F0-4DB6-8003-C776C1A50152}" srcOrd="2" destOrd="0" presId="urn:microsoft.com/office/officeart/2005/8/layout/cycle5"/>
    <dgm:cxn modelId="{32EACF66-F3E8-41C0-9C01-971DB7B75F6F}" type="presParOf" srcId="{6D2D789E-2953-40BA-A9D0-403E13802484}" destId="{5B1B7748-1B69-4445-A58E-B0834D8E2E18}" srcOrd="3" destOrd="0" presId="urn:microsoft.com/office/officeart/2005/8/layout/cycle5"/>
    <dgm:cxn modelId="{48D1788D-A09F-4BD0-BD52-59DA05B499CF}" type="presParOf" srcId="{6D2D789E-2953-40BA-A9D0-403E13802484}" destId="{F0BADB0C-4E93-4289-9699-6DDB242363BA}" srcOrd="4" destOrd="0" presId="urn:microsoft.com/office/officeart/2005/8/layout/cycle5"/>
    <dgm:cxn modelId="{D21257EC-9504-4725-8C8D-E9F65B1B3363}" type="presParOf" srcId="{6D2D789E-2953-40BA-A9D0-403E13802484}" destId="{F4A6B36C-15BC-4FBB-9E43-1BA8C39A95EC}" srcOrd="5" destOrd="0" presId="urn:microsoft.com/office/officeart/2005/8/layout/cycle5"/>
    <dgm:cxn modelId="{FA1F82F9-8633-4EB3-A841-A698D48BEA7C}" type="presParOf" srcId="{6D2D789E-2953-40BA-A9D0-403E13802484}" destId="{42CDF39D-25C4-4C97-B1EC-273D2AFE7F3A}" srcOrd="6" destOrd="0" presId="urn:microsoft.com/office/officeart/2005/8/layout/cycle5"/>
    <dgm:cxn modelId="{6E3CC08A-815A-43B2-8215-E54773C3E64F}" type="presParOf" srcId="{6D2D789E-2953-40BA-A9D0-403E13802484}" destId="{BC8C97FF-3F17-4392-B51C-496E09599FD0}" srcOrd="7" destOrd="0" presId="urn:microsoft.com/office/officeart/2005/8/layout/cycle5"/>
    <dgm:cxn modelId="{2D9E7255-6F84-46F8-8DED-4E52989BD4A7}" type="presParOf" srcId="{6D2D789E-2953-40BA-A9D0-403E13802484}" destId="{9613F8C3-8473-4869-BDED-99BF586D0EF6}" srcOrd="8" destOrd="0" presId="urn:microsoft.com/office/officeart/2005/8/layout/cycle5"/>
    <dgm:cxn modelId="{747B6173-E370-49D8-A1CC-D2E5CC9B1BD9}" type="presParOf" srcId="{6D2D789E-2953-40BA-A9D0-403E13802484}" destId="{C5B39AC3-F477-4C61-B3B6-98AA101E6CB1}" srcOrd="9" destOrd="0" presId="urn:microsoft.com/office/officeart/2005/8/layout/cycle5"/>
    <dgm:cxn modelId="{A1E8A215-653F-46EE-8090-DE3587B21924}" type="presParOf" srcId="{6D2D789E-2953-40BA-A9D0-403E13802484}" destId="{12310B9F-6399-484A-8A9F-D371A658B159}" srcOrd="10" destOrd="0" presId="urn:microsoft.com/office/officeart/2005/8/layout/cycle5"/>
    <dgm:cxn modelId="{8E63EF01-D8B5-41F4-9ECD-15C2EC66E3DA}" type="presParOf" srcId="{6D2D789E-2953-40BA-A9D0-403E13802484}" destId="{4DE8810F-A830-481E-8F22-FF149FB4D8F9}" srcOrd="11" destOrd="0" presId="urn:microsoft.com/office/officeart/2005/8/layout/cycle5"/>
    <dgm:cxn modelId="{563E4670-E621-4D17-9A50-78925134003C}" type="presParOf" srcId="{6D2D789E-2953-40BA-A9D0-403E13802484}" destId="{271AD263-50BF-4FE2-8F38-F281E14C6D92}" srcOrd="12" destOrd="0" presId="urn:microsoft.com/office/officeart/2005/8/layout/cycle5"/>
    <dgm:cxn modelId="{EEF15D9F-686A-4FD1-8B3E-FBE2AAEFA636}" type="presParOf" srcId="{6D2D789E-2953-40BA-A9D0-403E13802484}" destId="{3D1F4353-C051-4331-82BA-0CA0D4AD9EE9}" srcOrd="13" destOrd="0" presId="urn:microsoft.com/office/officeart/2005/8/layout/cycle5"/>
    <dgm:cxn modelId="{3A9C3670-9159-479B-B557-BFCFCB7CCFC5}" type="presParOf" srcId="{6D2D789E-2953-40BA-A9D0-403E13802484}" destId="{92567AA1-58C3-4FC1-B59A-501B098D9F7C}"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0CDD9F-927F-4F27-84BD-6A569462447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7200B784-6AE3-40BD-9312-26536B3E90BC}">
      <dgm:prSet phldrT="[Text]"/>
      <dgm:spPr/>
      <dgm:t>
        <a:bodyPr/>
        <a:lstStyle/>
        <a:p>
          <a:r>
            <a:rPr lang="en-US" dirty="0" smtClean="0">
              <a:latin typeface="Arial" pitchFamily="34" charset="0"/>
              <a:cs typeface="Arial" pitchFamily="34" charset="0"/>
            </a:rPr>
            <a:t>LEGAL PROVISIONS</a:t>
          </a:r>
          <a:endParaRPr lang="en-US" dirty="0">
            <a:latin typeface="Arial" pitchFamily="34" charset="0"/>
            <a:cs typeface="Arial" pitchFamily="34" charset="0"/>
          </a:endParaRPr>
        </a:p>
      </dgm:t>
    </dgm:pt>
    <dgm:pt modelId="{BDFF02E0-EAF2-42B5-B818-26A1B360359C}" type="parTrans" cxnId="{C809BA60-6932-4163-8BDB-032832C89653}">
      <dgm:prSet/>
      <dgm:spPr/>
      <dgm:t>
        <a:bodyPr/>
        <a:lstStyle/>
        <a:p>
          <a:endParaRPr lang="en-US">
            <a:latin typeface="Arial" pitchFamily="34" charset="0"/>
            <a:cs typeface="Arial" pitchFamily="34" charset="0"/>
          </a:endParaRPr>
        </a:p>
      </dgm:t>
    </dgm:pt>
    <dgm:pt modelId="{5E513D56-48B9-490F-AFF8-7BF0A2DB5999}" type="sibTrans" cxnId="{C809BA60-6932-4163-8BDB-032832C89653}">
      <dgm:prSet/>
      <dgm:spPr/>
      <dgm:t>
        <a:bodyPr/>
        <a:lstStyle/>
        <a:p>
          <a:endParaRPr lang="en-US">
            <a:latin typeface="Arial" pitchFamily="34" charset="0"/>
            <a:cs typeface="Arial" pitchFamily="34" charset="0"/>
          </a:endParaRPr>
        </a:p>
      </dgm:t>
    </dgm:pt>
    <dgm:pt modelId="{6D1BC0EA-F47A-4DC1-9ABE-105D9AF23ADA}">
      <dgm:prSet phldrT="[Text]"/>
      <dgm:spPr/>
      <dgm:t>
        <a:bodyPr/>
        <a:lstStyle/>
        <a:p>
          <a:r>
            <a:rPr lang="en-US" dirty="0" smtClean="0">
              <a:latin typeface="Arial" pitchFamily="34" charset="0"/>
              <a:cs typeface="Arial" pitchFamily="34" charset="0"/>
            </a:rPr>
            <a:t>West Bengal Municipal Second Amendment Act,2006</a:t>
          </a:r>
          <a:endParaRPr lang="en-US" dirty="0">
            <a:latin typeface="Arial" pitchFamily="34" charset="0"/>
            <a:cs typeface="Arial" pitchFamily="34" charset="0"/>
          </a:endParaRPr>
        </a:p>
      </dgm:t>
    </dgm:pt>
    <dgm:pt modelId="{96E573D8-BDD5-42B6-ADC1-80069F1369FA}" type="parTrans" cxnId="{595A169D-39AC-4A10-B6DE-1E31D123A2FD}">
      <dgm:prSet/>
      <dgm:spPr/>
      <dgm:t>
        <a:bodyPr/>
        <a:lstStyle/>
        <a:p>
          <a:endParaRPr lang="en-US">
            <a:latin typeface="Arial" pitchFamily="34" charset="0"/>
            <a:cs typeface="Arial" pitchFamily="34" charset="0"/>
          </a:endParaRPr>
        </a:p>
      </dgm:t>
    </dgm:pt>
    <dgm:pt modelId="{4944E72F-7D46-46F5-93CD-E4642F7F8CBB}" type="sibTrans" cxnId="{595A169D-39AC-4A10-B6DE-1E31D123A2FD}">
      <dgm:prSet/>
      <dgm:spPr/>
      <dgm:t>
        <a:bodyPr/>
        <a:lstStyle/>
        <a:p>
          <a:endParaRPr lang="en-US">
            <a:latin typeface="Arial" pitchFamily="34" charset="0"/>
            <a:cs typeface="Arial" pitchFamily="34" charset="0"/>
          </a:endParaRPr>
        </a:p>
      </dgm:t>
    </dgm:pt>
    <dgm:pt modelId="{5FAA104E-8677-4783-958E-BB1959799F47}">
      <dgm:prSet phldrT="[Text]"/>
      <dgm:spPr/>
      <dgm:t>
        <a:bodyPr/>
        <a:lstStyle/>
        <a:p>
          <a:r>
            <a:rPr lang="en-US" dirty="0" smtClean="0">
              <a:latin typeface="Arial" pitchFamily="34" charset="0"/>
              <a:cs typeface="Arial" pitchFamily="34" charset="0"/>
            </a:rPr>
            <a:t>Howrah Municipal Corporation (Amendment) Act, 2006 &amp; 2008</a:t>
          </a:r>
          <a:endParaRPr lang="en-US" dirty="0">
            <a:latin typeface="Arial" pitchFamily="34" charset="0"/>
            <a:cs typeface="Arial" pitchFamily="34" charset="0"/>
          </a:endParaRPr>
        </a:p>
      </dgm:t>
    </dgm:pt>
    <dgm:pt modelId="{166A1E87-8630-44C6-83CA-A3F251A9BE6A}" type="parTrans" cxnId="{FB88DC11-AB42-4393-8708-BBB8C2B1991B}">
      <dgm:prSet/>
      <dgm:spPr/>
      <dgm:t>
        <a:bodyPr/>
        <a:lstStyle/>
        <a:p>
          <a:endParaRPr lang="en-US">
            <a:latin typeface="Arial" pitchFamily="34" charset="0"/>
            <a:cs typeface="Arial" pitchFamily="34" charset="0"/>
          </a:endParaRPr>
        </a:p>
      </dgm:t>
    </dgm:pt>
    <dgm:pt modelId="{3EC7B83F-FE6A-4ACF-8171-0979575897EE}" type="sibTrans" cxnId="{FB88DC11-AB42-4393-8708-BBB8C2B1991B}">
      <dgm:prSet/>
      <dgm:spPr/>
      <dgm:t>
        <a:bodyPr/>
        <a:lstStyle/>
        <a:p>
          <a:endParaRPr lang="en-US">
            <a:latin typeface="Arial" pitchFamily="34" charset="0"/>
            <a:cs typeface="Arial" pitchFamily="34" charset="0"/>
          </a:endParaRPr>
        </a:p>
      </dgm:t>
    </dgm:pt>
    <dgm:pt modelId="{CED56A6B-7219-49C2-9101-CABE033F2C42}">
      <dgm:prSet phldrT="[Text]"/>
      <dgm:spPr/>
      <dgm:t>
        <a:bodyPr/>
        <a:lstStyle/>
        <a:p>
          <a:r>
            <a:rPr lang="en-US" dirty="0" smtClean="0">
              <a:latin typeface="Arial" pitchFamily="34" charset="0"/>
              <a:cs typeface="Arial" pitchFamily="34" charset="0"/>
            </a:rPr>
            <a:t>RESTRICTIONS</a:t>
          </a:r>
          <a:endParaRPr lang="en-US" dirty="0">
            <a:latin typeface="Arial" pitchFamily="34" charset="0"/>
            <a:cs typeface="Arial" pitchFamily="34" charset="0"/>
          </a:endParaRPr>
        </a:p>
      </dgm:t>
    </dgm:pt>
    <dgm:pt modelId="{677DB062-D195-4E75-9106-690ED47B6F74}" type="parTrans" cxnId="{B58BB185-A2B9-43DE-8AFA-6120AFBFB409}">
      <dgm:prSet/>
      <dgm:spPr/>
      <dgm:t>
        <a:bodyPr/>
        <a:lstStyle/>
        <a:p>
          <a:endParaRPr lang="en-US">
            <a:latin typeface="Arial" pitchFamily="34" charset="0"/>
            <a:cs typeface="Arial" pitchFamily="34" charset="0"/>
          </a:endParaRPr>
        </a:p>
      </dgm:t>
    </dgm:pt>
    <dgm:pt modelId="{6DACAC6F-2571-4768-832A-9495210C5440}" type="sibTrans" cxnId="{B58BB185-A2B9-43DE-8AFA-6120AFBFB409}">
      <dgm:prSet/>
      <dgm:spPr/>
      <dgm:t>
        <a:bodyPr/>
        <a:lstStyle/>
        <a:p>
          <a:endParaRPr lang="en-US">
            <a:latin typeface="Arial" pitchFamily="34" charset="0"/>
            <a:cs typeface="Arial" pitchFamily="34" charset="0"/>
          </a:endParaRPr>
        </a:p>
      </dgm:t>
    </dgm:pt>
    <dgm:pt modelId="{22D2073D-B7D9-4B07-BEE4-8CF294735EE1}">
      <dgm:prSet phldrT="[Text]"/>
      <dgm:spPr/>
      <dgm:t>
        <a:bodyPr/>
        <a:lstStyle/>
        <a:p>
          <a:r>
            <a:rPr lang="en-US" b="1" dirty="0" smtClean="0">
              <a:latin typeface="Arial" pitchFamily="34" charset="0"/>
              <a:cs typeface="Arial" pitchFamily="34" charset="0"/>
            </a:rPr>
            <a:t>No defacement of public buildings</a:t>
          </a:r>
          <a:endParaRPr lang="en-US" b="1" dirty="0">
            <a:latin typeface="Arial" pitchFamily="34" charset="0"/>
            <a:cs typeface="Arial" pitchFamily="34" charset="0"/>
          </a:endParaRPr>
        </a:p>
      </dgm:t>
    </dgm:pt>
    <dgm:pt modelId="{099DFD6C-7726-4CFC-9DAE-7922A696E6A5}" type="parTrans" cxnId="{507D5AB5-6ABE-436B-BD28-7A3FE012DEA4}">
      <dgm:prSet/>
      <dgm:spPr/>
      <dgm:t>
        <a:bodyPr/>
        <a:lstStyle/>
        <a:p>
          <a:endParaRPr lang="en-US">
            <a:latin typeface="Arial" pitchFamily="34" charset="0"/>
            <a:cs typeface="Arial" pitchFamily="34" charset="0"/>
          </a:endParaRPr>
        </a:p>
      </dgm:t>
    </dgm:pt>
    <dgm:pt modelId="{62EC91A7-7C28-4C23-9630-2A606154FBC2}" type="sibTrans" cxnId="{507D5AB5-6ABE-436B-BD28-7A3FE012DEA4}">
      <dgm:prSet/>
      <dgm:spPr/>
      <dgm:t>
        <a:bodyPr/>
        <a:lstStyle/>
        <a:p>
          <a:endParaRPr lang="en-US">
            <a:latin typeface="Arial" pitchFamily="34" charset="0"/>
            <a:cs typeface="Arial" pitchFamily="34" charset="0"/>
          </a:endParaRPr>
        </a:p>
      </dgm:t>
    </dgm:pt>
    <dgm:pt modelId="{BCE30D2E-637C-4D7E-9EE8-1BA38C05CFC1}">
      <dgm:prSet phldrT="[Text]"/>
      <dgm:spPr/>
      <dgm:t>
        <a:bodyPr/>
        <a:lstStyle/>
        <a:p>
          <a:r>
            <a:rPr lang="en-US" b="1" dirty="0" smtClean="0">
              <a:latin typeface="Arial" pitchFamily="34" charset="0"/>
              <a:cs typeface="Arial" pitchFamily="34" charset="0"/>
            </a:rPr>
            <a:t>Defacement of private buildings, only with written consent of the owner</a:t>
          </a:r>
          <a:endParaRPr lang="en-US" b="1" dirty="0">
            <a:latin typeface="Arial" pitchFamily="34" charset="0"/>
            <a:cs typeface="Arial" pitchFamily="34" charset="0"/>
          </a:endParaRPr>
        </a:p>
      </dgm:t>
    </dgm:pt>
    <dgm:pt modelId="{7B00E15F-9778-41C8-BFA6-80B62728217E}" type="parTrans" cxnId="{60A6751C-DF6A-4664-8116-841FF8238F24}">
      <dgm:prSet/>
      <dgm:spPr/>
      <dgm:t>
        <a:bodyPr/>
        <a:lstStyle/>
        <a:p>
          <a:endParaRPr lang="en-US">
            <a:latin typeface="Arial" pitchFamily="34" charset="0"/>
            <a:cs typeface="Arial" pitchFamily="34" charset="0"/>
          </a:endParaRPr>
        </a:p>
      </dgm:t>
    </dgm:pt>
    <dgm:pt modelId="{E98E35DA-2C4E-4E26-B3E3-315591DE5366}" type="sibTrans" cxnId="{60A6751C-DF6A-4664-8116-841FF8238F24}">
      <dgm:prSet/>
      <dgm:spPr/>
      <dgm:t>
        <a:bodyPr/>
        <a:lstStyle/>
        <a:p>
          <a:endParaRPr lang="en-US">
            <a:latin typeface="Arial" pitchFamily="34" charset="0"/>
            <a:cs typeface="Arial" pitchFamily="34" charset="0"/>
          </a:endParaRPr>
        </a:p>
      </dgm:t>
    </dgm:pt>
    <dgm:pt modelId="{4CF51EEC-BC96-4042-A705-F269DAEC4AF4}">
      <dgm:prSet phldrT="[Text]"/>
      <dgm:spPr/>
      <dgm:t>
        <a:bodyPr/>
        <a:lstStyle/>
        <a:p>
          <a:r>
            <a:rPr lang="en-US" dirty="0" smtClean="0">
              <a:latin typeface="Arial" pitchFamily="34" charset="0"/>
              <a:cs typeface="Arial" pitchFamily="34" charset="0"/>
            </a:rPr>
            <a:t>West Bengal </a:t>
          </a:r>
          <a:r>
            <a:rPr lang="en-US" dirty="0" err="1" smtClean="0">
              <a:latin typeface="Arial" pitchFamily="34" charset="0"/>
              <a:cs typeface="Arial" pitchFamily="34" charset="0"/>
            </a:rPr>
            <a:t>Pacnahayt</a:t>
          </a:r>
          <a:r>
            <a:rPr lang="en-US" dirty="0" smtClean="0">
              <a:latin typeface="Arial" pitchFamily="34" charset="0"/>
              <a:cs typeface="Arial" pitchFamily="34" charset="0"/>
            </a:rPr>
            <a:t> (Third Amendment) Act, 2006</a:t>
          </a:r>
          <a:endParaRPr lang="en-US" dirty="0">
            <a:latin typeface="Arial" pitchFamily="34" charset="0"/>
            <a:cs typeface="Arial" pitchFamily="34" charset="0"/>
          </a:endParaRPr>
        </a:p>
      </dgm:t>
    </dgm:pt>
    <dgm:pt modelId="{B269BB05-C4C9-4CCC-88A5-F6B44A289FDC}" type="parTrans" cxnId="{836617DA-F2AD-4752-A30B-4CC5B865D13C}">
      <dgm:prSet/>
      <dgm:spPr/>
      <dgm:t>
        <a:bodyPr/>
        <a:lstStyle/>
        <a:p>
          <a:endParaRPr lang="en-US">
            <a:latin typeface="Arial" pitchFamily="34" charset="0"/>
            <a:cs typeface="Arial" pitchFamily="34" charset="0"/>
          </a:endParaRPr>
        </a:p>
      </dgm:t>
    </dgm:pt>
    <dgm:pt modelId="{34FE7196-DF53-4807-AA92-9D8A566EEC8E}" type="sibTrans" cxnId="{836617DA-F2AD-4752-A30B-4CC5B865D13C}">
      <dgm:prSet/>
      <dgm:spPr/>
      <dgm:t>
        <a:bodyPr/>
        <a:lstStyle/>
        <a:p>
          <a:endParaRPr lang="en-US">
            <a:latin typeface="Arial" pitchFamily="34" charset="0"/>
            <a:cs typeface="Arial" pitchFamily="34" charset="0"/>
          </a:endParaRPr>
        </a:p>
      </dgm:t>
    </dgm:pt>
    <dgm:pt modelId="{36E83F8F-B9AD-4AC8-8DE9-E83D77EA3C2C}" type="pres">
      <dgm:prSet presAssocID="{FB0CDD9F-927F-4F27-84BD-6A5694624473}" presName="Name0" presStyleCnt="0">
        <dgm:presLayoutVars>
          <dgm:dir/>
          <dgm:animLvl val="lvl"/>
          <dgm:resizeHandles/>
        </dgm:presLayoutVars>
      </dgm:prSet>
      <dgm:spPr/>
      <dgm:t>
        <a:bodyPr/>
        <a:lstStyle/>
        <a:p>
          <a:endParaRPr lang="en-US"/>
        </a:p>
      </dgm:t>
    </dgm:pt>
    <dgm:pt modelId="{F79192B9-6F82-4F5A-B6F0-B0C866AB2B03}" type="pres">
      <dgm:prSet presAssocID="{7200B784-6AE3-40BD-9312-26536B3E90BC}" presName="linNode" presStyleCnt="0"/>
      <dgm:spPr/>
    </dgm:pt>
    <dgm:pt modelId="{952C7977-75EB-4986-B623-7E9A45E0768E}" type="pres">
      <dgm:prSet presAssocID="{7200B784-6AE3-40BD-9312-26536B3E90BC}" presName="parentShp" presStyleLbl="node1" presStyleIdx="0" presStyleCnt="2">
        <dgm:presLayoutVars>
          <dgm:bulletEnabled val="1"/>
        </dgm:presLayoutVars>
      </dgm:prSet>
      <dgm:spPr/>
      <dgm:t>
        <a:bodyPr/>
        <a:lstStyle/>
        <a:p>
          <a:endParaRPr lang="en-US"/>
        </a:p>
      </dgm:t>
    </dgm:pt>
    <dgm:pt modelId="{5B0158CD-C8A7-419F-BA15-67595C125650}" type="pres">
      <dgm:prSet presAssocID="{7200B784-6AE3-40BD-9312-26536B3E90BC}" presName="childShp" presStyleLbl="bgAccFollowNode1" presStyleIdx="0" presStyleCnt="2">
        <dgm:presLayoutVars>
          <dgm:bulletEnabled val="1"/>
        </dgm:presLayoutVars>
      </dgm:prSet>
      <dgm:spPr/>
      <dgm:t>
        <a:bodyPr/>
        <a:lstStyle/>
        <a:p>
          <a:endParaRPr lang="en-US"/>
        </a:p>
      </dgm:t>
    </dgm:pt>
    <dgm:pt modelId="{75DBB2E3-A394-4F00-8BAB-6CE148FDAA18}" type="pres">
      <dgm:prSet presAssocID="{5E513D56-48B9-490F-AFF8-7BF0A2DB5999}" presName="spacing" presStyleCnt="0"/>
      <dgm:spPr/>
    </dgm:pt>
    <dgm:pt modelId="{6C32DEC2-42B1-4AB3-B61C-8226325F79FD}" type="pres">
      <dgm:prSet presAssocID="{CED56A6B-7219-49C2-9101-CABE033F2C42}" presName="linNode" presStyleCnt="0"/>
      <dgm:spPr/>
    </dgm:pt>
    <dgm:pt modelId="{AEDC24FF-65C3-4CF0-8112-84145184454D}" type="pres">
      <dgm:prSet presAssocID="{CED56A6B-7219-49C2-9101-CABE033F2C42}" presName="parentShp" presStyleLbl="node1" presStyleIdx="1" presStyleCnt="2">
        <dgm:presLayoutVars>
          <dgm:bulletEnabled val="1"/>
        </dgm:presLayoutVars>
      </dgm:prSet>
      <dgm:spPr/>
      <dgm:t>
        <a:bodyPr/>
        <a:lstStyle/>
        <a:p>
          <a:endParaRPr lang="en-US"/>
        </a:p>
      </dgm:t>
    </dgm:pt>
    <dgm:pt modelId="{8DDE849F-7CDA-47CD-A0B3-0FE8CF4B977B}" type="pres">
      <dgm:prSet presAssocID="{CED56A6B-7219-49C2-9101-CABE033F2C42}" presName="childShp" presStyleLbl="bgAccFollowNode1" presStyleIdx="1" presStyleCnt="2">
        <dgm:presLayoutVars>
          <dgm:bulletEnabled val="1"/>
        </dgm:presLayoutVars>
      </dgm:prSet>
      <dgm:spPr/>
      <dgm:t>
        <a:bodyPr/>
        <a:lstStyle/>
        <a:p>
          <a:endParaRPr lang="en-US"/>
        </a:p>
      </dgm:t>
    </dgm:pt>
  </dgm:ptLst>
  <dgm:cxnLst>
    <dgm:cxn modelId="{06FE37B0-1A20-4DD0-8646-7331BF9FD196}" type="presOf" srcId="{BCE30D2E-637C-4D7E-9EE8-1BA38C05CFC1}" destId="{8DDE849F-7CDA-47CD-A0B3-0FE8CF4B977B}" srcOrd="0" destOrd="1" presId="urn:microsoft.com/office/officeart/2005/8/layout/vList6"/>
    <dgm:cxn modelId="{FB88DC11-AB42-4393-8708-BBB8C2B1991B}" srcId="{7200B784-6AE3-40BD-9312-26536B3E90BC}" destId="{5FAA104E-8677-4783-958E-BB1959799F47}" srcOrd="1" destOrd="0" parTransId="{166A1E87-8630-44C6-83CA-A3F251A9BE6A}" sibTransId="{3EC7B83F-FE6A-4ACF-8171-0979575897EE}"/>
    <dgm:cxn modelId="{836617DA-F2AD-4752-A30B-4CC5B865D13C}" srcId="{7200B784-6AE3-40BD-9312-26536B3E90BC}" destId="{4CF51EEC-BC96-4042-A705-F269DAEC4AF4}" srcOrd="2" destOrd="0" parTransId="{B269BB05-C4C9-4CCC-88A5-F6B44A289FDC}" sibTransId="{34FE7196-DF53-4807-AA92-9D8A566EEC8E}"/>
    <dgm:cxn modelId="{B58BB185-A2B9-43DE-8AFA-6120AFBFB409}" srcId="{FB0CDD9F-927F-4F27-84BD-6A5694624473}" destId="{CED56A6B-7219-49C2-9101-CABE033F2C42}" srcOrd="1" destOrd="0" parTransId="{677DB062-D195-4E75-9106-690ED47B6F74}" sibTransId="{6DACAC6F-2571-4768-832A-9495210C5440}"/>
    <dgm:cxn modelId="{C809BA60-6932-4163-8BDB-032832C89653}" srcId="{FB0CDD9F-927F-4F27-84BD-6A5694624473}" destId="{7200B784-6AE3-40BD-9312-26536B3E90BC}" srcOrd="0" destOrd="0" parTransId="{BDFF02E0-EAF2-42B5-B818-26A1B360359C}" sibTransId="{5E513D56-48B9-490F-AFF8-7BF0A2DB5999}"/>
    <dgm:cxn modelId="{D00843BB-1D49-4C8B-BBDC-4495435BBA81}" type="presOf" srcId="{5FAA104E-8677-4783-958E-BB1959799F47}" destId="{5B0158CD-C8A7-419F-BA15-67595C125650}" srcOrd="0" destOrd="1" presId="urn:microsoft.com/office/officeart/2005/8/layout/vList6"/>
    <dgm:cxn modelId="{1DF0071F-592E-4A12-887F-C4CCF373F667}" type="presOf" srcId="{CED56A6B-7219-49C2-9101-CABE033F2C42}" destId="{AEDC24FF-65C3-4CF0-8112-84145184454D}" srcOrd="0" destOrd="0" presId="urn:microsoft.com/office/officeart/2005/8/layout/vList6"/>
    <dgm:cxn modelId="{35E08397-7DAB-42CE-9137-F1F2C22C988B}" type="presOf" srcId="{6D1BC0EA-F47A-4DC1-9ABE-105D9AF23ADA}" destId="{5B0158CD-C8A7-419F-BA15-67595C125650}" srcOrd="0" destOrd="0" presId="urn:microsoft.com/office/officeart/2005/8/layout/vList6"/>
    <dgm:cxn modelId="{F1D040FD-C402-427C-A79C-F000E72DA2ED}" type="presOf" srcId="{22D2073D-B7D9-4B07-BEE4-8CF294735EE1}" destId="{8DDE849F-7CDA-47CD-A0B3-0FE8CF4B977B}" srcOrd="0" destOrd="0" presId="urn:microsoft.com/office/officeart/2005/8/layout/vList6"/>
    <dgm:cxn modelId="{595A169D-39AC-4A10-B6DE-1E31D123A2FD}" srcId="{7200B784-6AE3-40BD-9312-26536B3E90BC}" destId="{6D1BC0EA-F47A-4DC1-9ABE-105D9AF23ADA}" srcOrd="0" destOrd="0" parTransId="{96E573D8-BDD5-42B6-ADC1-80069F1369FA}" sibTransId="{4944E72F-7D46-46F5-93CD-E4642F7F8CBB}"/>
    <dgm:cxn modelId="{1B60DD4E-FFBF-49B6-9B99-5C0EE396224A}" type="presOf" srcId="{7200B784-6AE3-40BD-9312-26536B3E90BC}" destId="{952C7977-75EB-4986-B623-7E9A45E0768E}" srcOrd="0" destOrd="0" presId="urn:microsoft.com/office/officeart/2005/8/layout/vList6"/>
    <dgm:cxn modelId="{1E7A54A1-A3DC-41FC-9281-9AACF420CF15}" type="presOf" srcId="{4CF51EEC-BC96-4042-A705-F269DAEC4AF4}" destId="{5B0158CD-C8A7-419F-BA15-67595C125650}" srcOrd="0" destOrd="2" presId="urn:microsoft.com/office/officeart/2005/8/layout/vList6"/>
    <dgm:cxn modelId="{507D5AB5-6ABE-436B-BD28-7A3FE012DEA4}" srcId="{CED56A6B-7219-49C2-9101-CABE033F2C42}" destId="{22D2073D-B7D9-4B07-BEE4-8CF294735EE1}" srcOrd="0" destOrd="0" parTransId="{099DFD6C-7726-4CFC-9DAE-7922A696E6A5}" sibTransId="{62EC91A7-7C28-4C23-9630-2A606154FBC2}"/>
    <dgm:cxn modelId="{60A6751C-DF6A-4664-8116-841FF8238F24}" srcId="{CED56A6B-7219-49C2-9101-CABE033F2C42}" destId="{BCE30D2E-637C-4D7E-9EE8-1BA38C05CFC1}" srcOrd="1" destOrd="0" parTransId="{7B00E15F-9778-41C8-BFA6-80B62728217E}" sibTransId="{E98E35DA-2C4E-4E26-B3E3-315591DE5366}"/>
    <dgm:cxn modelId="{433DEA70-100B-473F-AAB7-9FAF7C66EDAC}" type="presOf" srcId="{FB0CDD9F-927F-4F27-84BD-6A5694624473}" destId="{36E83F8F-B9AD-4AC8-8DE9-E83D77EA3C2C}" srcOrd="0" destOrd="0" presId="urn:microsoft.com/office/officeart/2005/8/layout/vList6"/>
    <dgm:cxn modelId="{3A31ABE8-B2E6-4F7D-9140-3C314297DBA6}" type="presParOf" srcId="{36E83F8F-B9AD-4AC8-8DE9-E83D77EA3C2C}" destId="{F79192B9-6F82-4F5A-B6F0-B0C866AB2B03}" srcOrd="0" destOrd="0" presId="urn:microsoft.com/office/officeart/2005/8/layout/vList6"/>
    <dgm:cxn modelId="{9531D3C2-F7DC-4F3E-9AD5-3C44A0723934}" type="presParOf" srcId="{F79192B9-6F82-4F5A-B6F0-B0C866AB2B03}" destId="{952C7977-75EB-4986-B623-7E9A45E0768E}" srcOrd="0" destOrd="0" presId="urn:microsoft.com/office/officeart/2005/8/layout/vList6"/>
    <dgm:cxn modelId="{6C35F1E3-D659-4A95-83FF-CD8FB33EF7FA}" type="presParOf" srcId="{F79192B9-6F82-4F5A-B6F0-B0C866AB2B03}" destId="{5B0158CD-C8A7-419F-BA15-67595C125650}" srcOrd="1" destOrd="0" presId="urn:microsoft.com/office/officeart/2005/8/layout/vList6"/>
    <dgm:cxn modelId="{AA4548C1-37B1-43D8-812C-181E6B5CC210}" type="presParOf" srcId="{36E83F8F-B9AD-4AC8-8DE9-E83D77EA3C2C}" destId="{75DBB2E3-A394-4F00-8BAB-6CE148FDAA18}" srcOrd="1" destOrd="0" presId="urn:microsoft.com/office/officeart/2005/8/layout/vList6"/>
    <dgm:cxn modelId="{62C9D119-E0BB-4DF8-AF99-F9C501CDBBF8}" type="presParOf" srcId="{36E83F8F-B9AD-4AC8-8DE9-E83D77EA3C2C}" destId="{6C32DEC2-42B1-4AB3-B61C-8226325F79FD}" srcOrd="2" destOrd="0" presId="urn:microsoft.com/office/officeart/2005/8/layout/vList6"/>
    <dgm:cxn modelId="{CD8CABD2-EED3-44A8-9F14-E130DD56C338}" type="presParOf" srcId="{6C32DEC2-42B1-4AB3-B61C-8226325F79FD}" destId="{AEDC24FF-65C3-4CF0-8112-84145184454D}" srcOrd="0" destOrd="0" presId="urn:microsoft.com/office/officeart/2005/8/layout/vList6"/>
    <dgm:cxn modelId="{BB3A8FF8-09F8-487B-8B17-F4E88494C753}" type="presParOf" srcId="{6C32DEC2-42B1-4AB3-B61C-8226325F79FD}" destId="{8DDE849F-7CDA-47CD-A0B3-0FE8CF4B977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851D4D-8CE3-4CC1-A885-36CFBB584C8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6133303-F9BE-4782-B8C5-660C45BB0968}">
      <dgm:prSet phldrT="[Text]"/>
      <dgm:spPr>
        <a:blipFill rotWithShape="0">
          <a:blip xmlns:r="http://schemas.openxmlformats.org/officeDocument/2006/relationships" r:embed="rId1"/>
          <a:tile tx="0" ty="0" sx="100000" sy="100000" flip="none" algn="tl"/>
        </a:blipFill>
      </dgm:spPr>
      <dgm:t>
        <a:bodyPr/>
        <a:lstStyle/>
        <a:p>
          <a:r>
            <a:rPr lang="en-US" b="1" dirty="0" smtClean="0">
              <a:hlinkClick xmlns:r="http://schemas.openxmlformats.org/officeDocument/2006/relationships" r:id="rId2" action="ppaction://hlinksldjump"/>
            </a:rPr>
            <a:t>L &amp; O PLANNING</a:t>
          </a:r>
          <a:endParaRPr lang="en-US" b="1" dirty="0"/>
        </a:p>
      </dgm:t>
    </dgm:pt>
    <dgm:pt modelId="{F130FB3A-0F38-4ACE-8EF1-1E8C7D07DE2C}" type="parTrans" cxnId="{705AD7BB-88EF-4893-A264-671C973B02DB}">
      <dgm:prSet/>
      <dgm:spPr/>
      <dgm:t>
        <a:bodyPr/>
        <a:lstStyle/>
        <a:p>
          <a:endParaRPr lang="en-US"/>
        </a:p>
      </dgm:t>
    </dgm:pt>
    <dgm:pt modelId="{F58F5BBB-95E2-4B75-8EB0-44F32C27E662}" type="sibTrans" cxnId="{705AD7BB-88EF-4893-A264-671C973B02DB}">
      <dgm:prSet/>
      <dgm:spPr/>
      <dgm:t>
        <a:bodyPr/>
        <a:lstStyle/>
        <a:p>
          <a:endParaRPr lang="en-US"/>
        </a:p>
      </dgm:t>
    </dgm:pt>
    <dgm:pt modelId="{AB3875D1-FBC5-4520-9DA6-4EEA7A0F3AC3}">
      <dgm:prSet phldrT="[Text]"/>
      <dgm:spPr>
        <a:blipFill rotWithShape="0">
          <a:blip xmlns:r="http://schemas.openxmlformats.org/officeDocument/2006/relationships" r:embed="rId1"/>
          <a:tile tx="0" ty="0" sx="100000" sy="100000" flip="none" algn="tl"/>
        </a:blipFill>
      </dgm:spPr>
      <dgm:t>
        <a:bodyPr/>
        <a:lstStyle/>
        <a:p>
          <a:r>
            <a:rPr lang="en-US" b="1" dirty="0" smtClean="0">
              <a:hlinkClick xmlns:r="http://schemas.openxmlformats.org/officeDocument/2006/relationships" r:id="rId3" action="ppaction://hlinksldjump"/>
            </a:rPr>
            <a:t>PREVENTIVE MEASURES</a:t>
          </a:r>
          <a:endParaRPr lang="en-US" b="1" dirty="0"/>
        </a:p>
      </dgm:t>
    </dgm:pt>
    <dgm:pt modelId="{4C805A77-9CBB-44F9-9694-4FD6B5B3623E}" type="parTrans" cxnId="{2000C92B-247E-4FCA-8370-4CAF1A23B8BC}">
      <dgm:prSet/>
      <dgm:spPr/>
      <dgm:t>
        <a:bodyPr/>
        <a:lstStyle/>
        <a:p>
          <a:endParaRPr lang="en-US"/>
        </a:p>
      </dgm:t>
    </dgm:pt>
    <dgm:pt modelId="{8FC53AB8-8397-4DDB-A66A-96976B2960DC}" type="sibTrans" cxnId="{2000C92B-247E-4FCA-8370-4CAF1A23B8BC}">
      <dgm:prSet/>
      <dgm:spPr/>
      <dgm:t>
        <a:bodyPr/>
        <a:lstStyle/>
        <a:p>
          <a:endParaRPr lang="en-US"/>
        </a:p>
      </dgm:t>
    </dgm:pt>
    <dgm:pt modelId="{C3AA96F5-1843-4860-B00A-17696D66F54D}">
      <dgm:prSet phldrT="[Text]"/>
      <dgm:spPr>
        <a:blipFill rotWithShape="0">
          <a:blip xmlns:r="http://schemas.openxmlformats.org/officeDocument/2006/relationships" r:embed="rId1"/>
          <a:tile tx="0" ty="0" sx="100000" sy="100000" flip="none" algn="tl"/>
        </a:blipFill>
      </dgm:spPr>
      <dgm:t>
        <a:bodyPr/>
        <a:lstStyle/>
        <a:p>
          <a:r>
            <a:rPr lang="en-US" b="1" dirty="0" smtClean="0">
              <a:hlinkClick xmlns:r="http://schemas.openxmlformats.org/officeDocument/2006/relationships" r:id="rId4" action="ppaction://hlinksldjump"/>
            </a:rPr>
            <a:t>ENFORCEMENT OF MCC</a:t>
          </a:r>
          <a:endParaRPr lang="en-US" b="1" dirty="0"/>
        </a:p>
      </dgm:t>
    </dgm:pt>
    <dgm:pt modelId="{63000FC7-3559-4C43-AEDF-D05FB039BC58}" type="parTrans" cxnId="{E523E191-290B-43BF-80D5-889585F8D46E}">
      <dgm:prSet/>
      <dgm:spPr/>
      <dgm:t>
        <a:bodyPr/>
        <a:lstStyle/>
        <a:p>
          <a:endParaRPr lang="en-US"/>
        </a:p>
      </dgm:t>
    </dgm:pt>
    <dgm:pt modelId="{1140DEA6-0932-42C2-99E6-2A8D6E9BFDE8}" type="sibTrans" cxnId="{E523E191-290B-43BF-80D5-889585F8D46E}">
      <dgm:prSet/>
      <dgm:spPr/>
      <dgm:t>
        <a:bodyPr/>
        <a:lstStyle/>
        <a:p>
          <a:endParaRPr lang="en-US"/>
        </a:p>
      </dgm:t>
    </dgm:pt>
    <dgm:pt modelId="{9127528F-48AE-41F2-A01E-9277B11E39CF}">
      <dgm:prSet phldrT="[Text]"/>
      <dgm:spPr>
        <a:blipFill rotWithShape="0">
          <a:blip xmlns:r="http://schemas.openxmlformats.org/officeDocument/2006/relationships" r:embed="rId1"/>
          <a:tile tx="0" ty="0" sx="100000" sy="100000" flip="none" algn="tl"/>
        </a:blipFill>
      </dgm:spPr>
      <dgm:t>
        <a:bodyPr/>
        <a:lstStyle/>
        <a:p>
          <a:r>
            <a:rPr lang="en-US" b="1" dirty="0" smtClean="0">
              <a:hlinkClick xmlns:r="http://schemas.openxmlformats.org/officeDocument/2006/relationships" r:id="rId5" action="ppaction://hlinksldjump"/>
            </a:rPr>
            <a:t>VEHICLE  MONITORING</a:t>
          </a:r>
          <a:endParaRPr lang="en-US" b="1" dirty="0"/>
        </a:p>
      </dgm:t>
    </dgm:pt>
    <dgm:pt modelId="{5A8DDF0A-9526-4D50-9A86-6D408E1AA767}" type="parTrans" cxnId="{F4F64F9B-2FE0-4C90-871F-05A39077C898}">
      <dgm:prSet/>
      <dgm:spPr/>
      <dgm:t>
        <a:bodyPr/>
        <a:lstStyle/>
        <a:p>
          <a:endParaRPr lang="en-US"/>
        </a:p>
      </dgm:t>
    </dgm:pt>
    <dgm:pt modelId="{20007D49-92EC-4800-B1D6-62F60AD046D2}" type="sibTrans" cxnId="{F4F64F9B-2FE0-4C90-871F-05A39077C898}">
      <dgm:prSet/>
      <dgm:spPr/>
      <dgm:t>
        <a:bodyPr/>
        <a:lstStyle/>
        <a:p>
          <a:endParaRPr lang="en-US"/>
        </a:p>
      </dgm:t>
    </dgm:pt>
    <dgm:pt modelId="{3F3E125E-5AF4-4ED9-9240-E6FBC521A29A}">
      <dgm:prSet phldrT="[Text]"/>
      <dgm:spPr>
        <a:blipFill rotWithShape="0">
          <a:blip xmlns:r="http://schemas.openxmlformats.org/officeDocument/2006/relationships" r:embed="rId1"/>
          <a:tile tx="0" ty="0" sx="100000" sy="100000" flip="none" algn="tl"/>
        </a:blipFill>
      </dgm:spPr>
      <dgm:t>
        <a:bodyPr/>
        <a:lstStyle/>
        <a:p>
          <a:r>
            <a:rPr lang="en-US" b="1" dirty="0" smtClean="0">
              <a:solidFill>
                <a:srgbClr val="FF0000"/>
              </a:solidFill>
            </a:rPr>
            <a:t>EXPENDITURE MONITORING</a:t>
          </a:r>
          <a:endParaRPr lang="en-US" b="1" dirty="0">
            <a:solidFill>
              <a:srgbClr val="FF0000"/>
            </a:solidFill>
          </a:endParaRPr>
        </a:p>
      </dgm:t>
    </dgm:pt>
    <dgm:pt modelId="{9863549D-03B8-47EC-B9B5-E80D0ACC9D8A}" type="parTrans" cxnId="{1BC23310-9EAE-47EA-8EC4-A3BA53ADE894}">
      <dgm:prSet/>
      <dgm:spPr/>
      <dgm:t>
        <a:bodyPr/>
        <a:lstStyle/>
        <a:p>
          <a:endParaRPr lang="en-US"/>
        </a:p>
      </dgm:t>
    </dgm:pt>
    <dgm:pt modelId="{36E56704-8AB3-4AAD-BCE1-682D5184E66A}" type="sibTrans" cxnId="{1BC23310-9EAE-47EA-8EC4-A3BA53ADE894}">
      <dgm:prSet/>
      <dgm:spPr/>
      <dgm:t>
        <a:bodyPr/>
        <a:lstStyle/>
        <a:p>
          <a:endParaRPr lang="en-US"/>
        </a:p>
      </dgm:t>
    </dgm:pt>
    <dgm:pt modelId="{6D2D789E-2953-40BA-A9D0-403E13802484}" type="pres">
      <dgm:prSet presAssocID="{BC851D4D-8CE3-4CC1-A885-36CFBB584C8F}" presName="cycle" presStyleCnt="0">
        <dgm:presLayoutVars>
          <dgm:dir/>
          <dgm:resizeHandles val="exact"/>
        </dgm:presLayoutVars>
      </dgm:prSet>
      <dgm:spPr/>
      <dgm:t>
        <a:bodyPr/>
        <a:lstStyle/>
        <a:p>
          <a:endParaRPr lang="en-US"/>
        </a:p>
      </dgm:t>
    </dgm:pt>
    <dgm:pt modelId="{1B2EF97B-BA05-4E34-8FB5-07434D271BB2}" type="pres">
      <dgm:prSet presAssocID="{76133303-F9BE-4782-B8C5-660C45BB0968}" presName="node" presStyleLbl="node1" presStyleIdx="0" presStyleCnt="5" custScaleX="151920" custScaleY="151921" custRadScaleRad="93057">
        <dgm:presLayoutVars>
          <dgm:bulletEnabled val="1"/>
        </dgm:presLayoutVars>
      </dgm:prSet>
      <dgm:spPr/>
      <dgm:t>
        <a:bodyPr/>
        <a:lstStyle/>
        <a:p>
          <a:endParaRPr lang="en-US"/>
        </a:p>
      </dgm:t>
    </dgm:pt>
    <dgm:pt modelId="{1B504A60-F33B-4853-A117-D4ECB9CDD4FD}" type="pres">
      <dgm:prSet presAssocID="{76133303-F9BE-4782-B8C5-660C45BB0968}" presName="spNode" presStyleCnt="0"/>
      <dgm:spPr/>
    </dgm:pt>
    <dgm:pt modelId="{AD032059-47F0-4DB6-8003-C776C1A50152}" type="pres">
      <dgm:prSet presAssocID="{F58F5BBB-95E2-4B75-8EB0-44F32C27E662}" presName="sibTrans" presStyleLbl="sibTrans1D1" presStyleIdx="0" presStyleCnt="5"/>
      <dgm:spPr/>
      <dgm:t>
        <a:bodyPr/>
        <a:lstStyle/>
        <a:p>
          <a:endParaRPr lang="en-US"/>
        </a:p>
      </dgm:t>
    </dgm:pt>
    <dgm:pt modelId="{5B1B7748-1B69-4445-A58E-B0834D8E2E18}" type="pres">
      <dgm:prSet presAssocID="{AB3875D1-FBC5-4520-9DA6-4EEA7A0F3AC3}" presName="node" presStyleLbl="node1" presStyleIdx="1" presStyleCnt="5" custScaleX="151920" custScaleY="151921" custRadScaleRad="115680" custRadScaleInc="33701">
        <dgm:presLayoutVars>
          <dgm:bulletEnabled val="1"/>
        </dgm:presLayoutVars>
      </dgm:prSet>
      <dgm:spPr/>
      <dgm:t>
        <a:bodyPr/>
        <a:lstStyle/>
        <a:p>
          <a:endParaRPr lang="en-US"/>
        </a:p>
      </dgm:t>
    </dgm:pt>
    <dgm:pt modelId="{F0BADB0C-4E93-4289-9699-6DDB242363BA}" type="pres">
      <dgm:prSet presAssocID="{AB3875D1-FBC5-4520-9DA6-4EEA7A0F3AC3}" presName="spNode" presStyleCnt="0"/>
      <dgm:spPr/>
    </dgm:pt>
    <dgm:pt modelId="{F4A6B36C-15BC-4FBB-9E43-1BA8C39A95EC}" type="pres">
      <dgm:prSet presAssocID="{8FC53AB8-8397-4DDB-A66A-96976B2960DC}" presName="sibTrans" presStyleLbl="sibTrans1D1" presStyleIdx="1" presStyleCnt="5"/>
      <dgm:spPr/>
      <dgm:t>
        <a:bodyPr/>
        <a:lstStyle/>
        <a:p>
          <a:endParaRPr lang="en-US"/>
        </a:p>
      </dgm:t>
    </dgm:pt>
    <dgm:pt modelId="{42CDF39D-25C4-4C97-B1EC-273D2AFE7F3A}" type="pres">
      <dgm:prSet presAssocID="{C3AA96F5-1843-4860-B00A-17696D66F54D}" presName="node" presStyleLbl="node1" presStyleIdx="2" presStyleCnt="5" custScaleX="151920" custScaleY="151921" custRadScaleRad="105983" custRadScaleInc="-20948">
        <dgm:presLayoutVars>
          <dgm:bulletEnabled val="1"/>
        </dgm:presLayoutVars>
      </dgm:prSet>
      <dgm:spPr/>
      <dgm:t>
        <a:bodyPr/>
        <a:lstStyle/>
        <a:p>
          <a:endParaRPr lang="en-US"/>
        </a:p>
      </dgm:t>
    </dgm:pt>
    <dgm:pt modelId="{BC8C97FF-3F17-4392-B51C-496E09599FD0}" type="pres">
      <dgm:prSet presAssocID="{C3AA96F5-1843-4860-B00A-17696D66F54D}" presName="spNode" presStyleCnt="0"/>
      <dgm:spPr/>
    </dgm:pt>
    <dgm:pt modelId="{9613F8C3-8473-4869-BDED-99BF586D0EF6}" type="pres">
      <dgm:prSet presAssocID="{1140DEA6-0932-42C2-99E6-2A8D6E9BFDE8}" presName="sibTrans" presStyleLbl="sibTrans1D1" presStyleIdx="2" presStyleCnt="5"/>
      <dgm:spPr/>
      <dgm:t>
        <a:bodyPr/>
        <a:lstStyle/>
        <a:p>
          <a:endParaRPr lang="en-US"/>
        </a:p>
      </dgm:t>
    </dgm:pt>
    <dgm:pt modelId="{C5B39AC3-F477-4C61-B3B6-98AA101E6CB1}" type="pres">
      <dgm:prSet presAssocID="{9127528F-48AE-41F2-A01E-9277B11E39CF}" presName="node" presStyleLbl="node1" presStyleIdx="3" presStyleCnt="5" custScaleX="151920" custScaleY="158546" custRadScaleRad="104178" custRadScaleInc="28954">
        <dgm:presLayoutVars>
          <dgm:bulletEnabled val="1"/>
        </dgm:presLayoutVars>
      </dgm:prSet>
      <dgm:spPr/>
      <dgm:t>
        <a:bodyPr/>
        <a:lstStyle/>
        <a:p>
          <a:endParaRPr lang="en-US"/>
        </a:p>
      </dgm:t>
    </dgm:pt>
    <dgm:pt modelId="{12310B9F-6399-484A-8A9F-D371A658B159}" type="pres">
      <dgm:prSet presAssocID="{9127528F-48AE-41F2-A01E-9277B11E39CF}" presName="spNode" presStyleCnt="0"/>
      <dgm:spPr/>
    </dgm:pt>
    <dgm:pt modelId="{4DE8810F-A830-481E-8F22-FF149FB4D8F9}" type="pres">
      <dgm:prSet presAssocID="{20007D49-92EC-4800-B1D6-62F60AD046D2}" presName="sibTrans" presStyleLbl="sibTrans1D1" presStyleIdx="3" presStyleCnt="5"/>
      <dgm:spPr/>
      <dgm:t>
        <a:bodyPr/>
        <a:lstStyle/>
        <a:p>
          <a:endParaRPr lang="en-US"/>
        </a:p>
      </dgm:t>
    </dgm:pt>
    <dgm:pt modelId="{271AD263-50BF-4FE2-8F38-F281E14C6D92}" type="pres">
      <dgm:prSet presAssocID="{3F3E125E-5AF4-4ED9-9240-E6FBC521A29A}" presName="node" presStyleLbl="node1" presStyleIdx="4" presStyleCnt="5" custScaleX="151920" custScaleY="151921" custRadScaleRad="109789" custRadScaleInc="-31461">
        <dgm:presLayoutVars>
          <dgm:bulletEnabled val="1"/>
        </dgm:presLayoutVars>
      </dgm:prSet>
      <dgm:spPr/>
      <dgm:t>
        <a:bodyPr/>
        <a:lstStyle/>
        <a:p>
          <a:endParaRPr lang="en-US"/>
        </a:p>
      </dgm:t>
    </dgm:pt>
    <dgm:pt modelId="{3D1F4353-C051-4331-82BA-0CA0D4AD9EE9}" type="pres">
      <dgm:prSet presAssocID="{3F3E125E-5AF4-4ED9-9240-E6FBC521A29A}" presName="spNode" presStyleCnt="0"/>
      <dgm:spPr/>
    </dgm:pt>
    <dgm:pt modelId="{92567AA1-58C3-4FC1-B59A-501B098D9F7C}" type="pres">
      <dgm:prSet presAssocID="{36E56704-8AB3-4AAD-BCE1-682D5184E66A}" presName="sibTrans" presStyleLbl="sibTrans1D1" presStyleIdx="4" presStyleCnt="5"/>
      <dgm:spPr/>
      <dgm:t>
        <a:bodyPr/>
        <a:lstStyle/>
        <a:p>
          <a:endParaRPr lang="en-US"/>
        </a:p>
      </dgm:t>
    </dgm:pt>
  </dgm:ptLst>
  <dgm:cxnLst>
    <dgm:cxn modelId="{1BC23310-9EAE-47EA-8EC4-A3BA53ADE894}" srcId="{BC851D4D-8CE3-4CC1-A885-36CFBB584C8F}" destId="{3F3E125E-5AF4-4ED9-9240-E6FBC521A29A}" srcOrd="4" destOrd="0" parTransId="{9863549D-03B8-47EC-B9B5-E80D0ACC9D8A}" sibTransId="{36E56704-8AB3-4AAD-BCE1-682D5184E66A}"/>
    <dgm:cxn modelId="{D399BD28-6A49-4AAC-B587-78082B29A16F}" type="presOf" srcId="{1140DEA6-0932-42C2-99E6-2A8D6E9BFDE8}" destId="{9613F8C3-8473-4869-BDED-99BF586D0EF6}" srcOrd="0" destOrd="0" presId="urn:microsoft.com/office/officeart/2005/8/layout/cycle5"/>
    <dgm:cxn modelId="{49867C81-2108-4157-839E-A67F0FAB1C9A}" type="presOf" srcId="{BC851D4D-8CE3-4CC1-A885-36CFBB584C8F}" destId="{6D2D789E-2953-40BA-A9D0-403E13802484}" srcOrd="0" destOrd="0" presId="urn:microsoft.com/office/officeart/2005/8/layout/cycle5"/>
    <dgm:cxn modelId="{740C9E2D-5C7B-45BD-AF84-14F70E9663DB}" type="presOf" srcId="{9127528F-48AE-41F2-A01E-9277B11E39CF}" destId="{C5B39AC3-F477-4C61-B3B6-98AA101E6CB1}" srcOrd="0" destOrd="0" presId="urn:microsoft.com/office/officeart/2005/8/layout/cycle5"/>
    <dgm:cxn modelId="{6C5B28A7-1DD1-4243-A8E4-9ACCA212F293}" type="presOf" srcId="{36E56704-8AB3-4AAD-BCE1-682D5184E66A}" destId="{92567AA1-58C3-4FC1-B59A-501B098D9F7C}" srcOrd="0" destOrd="0" presId="urn:microsoft.com/office/officeart/2005/8/layout/cycle5"/>
    <dgm:cxn modelId="{B2D3FECA-AC99-4953-B36C-537B00066495}" type="presOf" srcId="{76133303-F9BE-4782-B8C5-660C45BB0968}" destId="{1B2EF97B-BA05-4E34-8FB5-07434D271BB2}" srcOrd="0" destOrd="0" presId="urn:microsoft.com/office/officeart/2005/8/layout/cycle5"/>
    <dgm:cxn modelId="{F4F64F9B-2FE0-4C90-871F-05A39077C898}" srcId="{BC851D4D-8CE3-4CC1-A885-36CFBB584C8F}" destId="{9127528F-48AE-41F2-A01E-9277B11E39CF}" srcOrd="3" destOrd="0" parTransId="{5A8DDF0A-9526-4D50-9A86-6D408E1AA767}" sibTransId="{20007D49-92EC-4800-B1D6-62F60AD046D2}"/>
    <dgm:cxn modelId="{D3C87AD0-F7FA-44C5-81AE-14C1EDD1A8EF}" type="presOf" srcId="{F58F5BBB-95E2-4B75-8EB0-44F32C27E662}" destId="{AD032059-47F0-4DB6-8003-C776C1A50152}" srcOrd="0" destOrd="0" presId="urn:microsoft.com/office/officeart/2005/8/layout/cycle5"/>
    <dgm:cxn modelId="{FA934DA9-4285-4ECC-BE77-950CF6AB8DAA}" type="presOf" srcId="{8FC53AB8-8397-4DDB-A66A-96976B2960DC}" destId="{F4A6B36C-15BC-4FBB-9E43-1BA8C39A95EC}" srcOrd="0" destOrd="0" presId="urn:microsoft.com/office/officeart/2005/8/layout/cycle5"/>
    <dgm:cxn modelId="{904F3BCC-1360-4EEE-A7EA-87B5191929FA}" type="presOf" srcId="{AB3875D1-FBC5-4520-9DA6-4EEA7A0F3AC3}" destId="{5B1B7748-1B69-4445-A58E-B0834D8E2E18}" srcOrd="0" destOrd="0" presId="urn:microsoft.com/office/officeart/2005/8/layout/cycle5"/>
    <dgm:cxn modelId="{E523E191-290B-43BF-80D5-889585F8D46E}" srcId="{BC851D4D-8CE3-4CC1-A885-36CFBB584C8F}" destId="{C3AA96F5-1843-4860-B00A-17696D66F54D}" srcOrd="2" destOrd="0" parTransId="{63000FC7-3559-4C43-AEDF-D05FB039BC58}" sibTransId="{1140DEA6-0932-42C2-99E6-2A8D6E9BFDE8}"/>
    <dgm:cxn modelId="{734D442E-0AF7-4BB0-B675-A31EC8C880C4}" type="presOf" srcId="{20007D49-92EC-4800-B1D6-62F60AD046D2}" destId="{4DE8810F-A830-481E-8F22-FF149FB4D8F9}" srcOrd="0" destOrd="0" presId="urn:microsoft.com/office/officeart/2005/8/layout/cycle5"/>
    <dgm:cxn modelId="{2000C92B-247E-4FCA-8370-4CAF1A23B8BC}" srcId="{BC851D4D-8CE3-4CC1-A885-36CFBB584C8F}" destId="{AB3875D1-FBC5-4520-9DA6-4EEA7A0F3AC3}" srcOrd="1" destOrd="0" parTransId="{4C805A77-9CBB-44F9-9694-4FD6B5B3623E}" sibTransId="{8FC53AB8-8397-4DDB-A66A-96976B2960DC}"/>
    <dgm:cxn modelId="{4EDDE059-D550-4F33-AA36-025035D09486}" type="presOf" srcId="{C3AA96F5-1843-4860-B00A-17696D66F54D}" destId="{42CDF39D-25C4-4C97-B1EC-273D2AFE7F3A}" srcOrd="0" destOrd="0" presId="urn:microsoft.com/office/officeart/2005/8/layout/cycle5"/>
    <dgm:cxn modelId="{705AD7BB-88EF-4893-A264-671C973B02DB}" srcId="{BC851D4D-8CE3-4CC1-A885-36CFBB584C8F}" destId="{76133303-F9BE-4782-B8C5-660C45BB0968}" srcOrd="0" destOrd="0" parTransId="{F130FB3A-0F38-4ACE-8EF1-1E8C7D07DE2C}" sibTransId="{F58F5BBB-95E2-4B75-8EB0-44F32C27E662}"/>
    <dgm:cxn modelId="{DFAB9C76-B94B-4C4D-8AD8-5D8C0765AFEC}" type="presOf" srcId="{3F3E125E-5AF4-4ED9-9240-E6FBC521A29A}" destId="{271AD263-50BF-4FE2-8F38-F281E14C6D92}" srcOrd="0" destOrd="0" presId="urn:microsoft.com/office/officeart/2005/8/layout/cycle5"/>
    <dgm:cxn modelId="{79348D91-BD5D-4E0D-81AB-360D72CF7392}" type="presParOf" srcId="{6D2D789E-2953-40BA-A9D0-403E13802484}" destId="{1B2EF97B-BA05-4E34-8FB5-07434D271BB2}" srcOrd="0" destOrd="0" presId="urn:microsoft.com/office/officeart/2005/8/layout/cycle5"/>
    <dgm:cxn modelId="{DEAEF791-DCFD-4569-8C1D-5E3092765C26}" type="presParOf" srcId="{6D2D789E-2953-40BA-A9D0-403E13802484}" destId="{1B504A60-F33B-4853-A117-D4ECB9CDD4FD}" srcOrd="1" destOrd="0" presId="urn:microsoft.com/office/officeart/2005/8/layout/cycle5"/>
    <dgm:cxn modelId="{8056BFC4-92FD-4706-837C-EA69A861C675}" type="presParOf" srcId="{6D2D789E-2953-40BA-A9D0-403E13802484}" destId="{AD032059-47F0-4DB6-8003-C776C1A50152}" srcOrd="2" destOrd="0" presId="urn:microsoft.com/office/officeart/2005/8/layout/cycle5"/>
    <dgm:cxn modelId="{3F17E4FD-FD05-4F67-BA6A-2A02DF172B34}" type="presParOf" srcId="{6D2D789E-2953-40BA-A9D0-403E13802484}" destId="{5B1B7748-1B69-4445-A58E-B0834D8E2E18}" srcOrd="3" destOrd="0" presId="urn:microsoft.com/office/officeart/2005/8/layout/cycle5"/>
    <dgm:cxn modelId="{4622D356-049A-48D7-A7EF-9C94F46C64CE}" type="presParOf" srcId="{6D2D789E-2953-40BA-A9D0-403E13802484}" destId="{F0BADB0C-4E93-4289-9699-6DDB242363BA}" srcOrd="4" destOrd="0" presId="urn:microsoft.com/office/officeart/2005/8/layout/cycle5"/>
    <dgm:cxn modelId="{C4F08D08-9711-4C76-82F4-969FDD52BFE3}" type="presParOf" srcId="{6D2D789E-2953-40BA-A9D0-403E13802484}" destId="{F4A6B36C-15BC-4FBB-9E43-1BA8C39A95EC}" srcOrd="5" destOrd="0" presId="urn:microsoft.com/office/officeart/2005/8/layout/cycle5"/>
    <dgm:cxn modelId="{63E3F59A-AAEA-4997-82BD-CD8A1B1F133F}" type="presParOf" srcId="{6D2D789E-2953-40BA-A9D0-403E13802484}" destId="{42CDF39D-25C4-4C97-B1EC-273D2AFE7F3A}" srcOrd="6" destOrd="0" presId="urn:microsoft.com/office/officeart/2005/8/layout/cycle5"/>
    <dgm:cxn modelId="{DEBB4B5C-6CAB-4E2D-ACDD-3AF154544F9F}" type="presParOf" srcId="{6D2D789E-2953-40BA-A9D0-403E13802484}" destId="{BC8C97FF-3F17-4392-B51C-496E09599FD0}" srcOrd="7" destOrd="0" presId="urn:microsoft.com/office/officeart/2005/8/layout/cycle5"/>
    <dgm:cxn modelId="{CCD30035-9352-404E-B8C2-7B2CC2150497}" type="presParOf" srcId="{6D2D789E-2953-40BA-A9D0-403E13802484}" destId="{9613F8C3-8473-4869-BDED-99BF586D0EF6}" srcOrd="8" destOrd="0" presId="urn:microsoft.com/office/officeart/2005/8/layout/cycle5"/>
    <dgm:cxn modelId="{D312FE11-C320-404A-A6F8-58369FEEE72B}" type="presParOf" srcId="{6D2D789E-2953-40BA-A9D0-403E13802484}" destId="{C5B39AC3-F477-4C61-B3B6-98AA101E6CB1}" srcOrd="9" destOrd="0" presId="urn:microsoft.com/office/officeart/2005/8/layout/cycle5"/>
    <dgm:cxn modelId="{DB131288-73AE-410E-9C18-026016D40313}" type="presParOf" srcId="{6D2D789E-2953-40BA-A9D0-403E13802484}" destId="{12310B9F-6399-484A-8A9F-D371A658B159}" srcOrd="10" destOrd="0" presId="urn:microsoft.com/office/officeart/2005/8/layout/cycle5"/>
    <dgm:cxn modelId="{C3DB42A8-0D05-47E2-B059-48704FE7BEC9}" type="presParOf" srcId="{6D2D789E-2953-40BA-A9D0-403E13802484}" destId="{4DE8810F-A830-481E-8F22-FF149FB4D8F9}" srcOrd="11" destOrd="0" presId="urn:microsoft.com/office/officeart/2005/8/layout/cycle5"/>
    <dgm:cxn modelId="{CE6C1E97-12A7-4EA9-A898-DD32F062EB3A}" type="presParOf" srcId="{6D2D789E-2953-40BA-A9D0-403E13802484}" destId="{271AD263-50BF-4FE2-8F38-F281E14C6D92}" srcOrd="12" destOrd="0" presId="urn:microsoft.com/office/officeart/2005/8/layout/cycle5"/>
    <dgm:cxn modelId="{E3C2A43C-1F2A-41A3-B36C-7023F1D1272D}" type="presParOf" srcId="{6D2D789E-2953-40BA-A9D0-403E13802484}" destId="{3D1F4353-C051-4331-82BA-0CA0D4AD9EE9}" srcOrd="13" destOrd="0" presId="urn:microsoft.com/office/officeart/2005/8/layout/cycle5"/>
    <dgm:cxn modelId="{F3BA3DBD-4C84-4DCA-8EF8-2EAEDB79EE8B}" type="presParOf" srcId="{6D2D789E-2953-40BA-A9D0-403E13802484}" destId="{92567AA1-58C3-4FC1-B59A-501B098D9F7C}"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FDD89A-AAFF-48E2-A988-C11A44153DF0}"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1AB6C886-8257-4FA8-A8F9-5CD11826B776}">
      <dgm:prSet phldrT="[Text]"/>
      <dgm:spPr/>
      <dgm:t>
        <a:bodyPr/>
        <a:lstStyle/>
        <a:p>
          <a:r>
            <a:rPr lang="en-US" b="1" dirty="0" smtClean="0"/>
            <a:t>VEHICLE MONITORING</a:t>
          </a:r>
          <a:endParaRPr lang="en-US" b="1" dirty="0"/>
        </a:p>
      </dgm:t>
    </dgm:pt>
    <dgm:pt modelId="{495B4359-DCE1-443B-BD30-AF94CCEE32F6}" type="parTrans" cxnId="{A0CBDC83-28A5-4BA6-9C4B-855CAA23CE03}">
      <dgm:prSet/>
      <dgm:spPr/>
      <dgm:t>
        <a:bodyPr/>
        <a:lstStyle/>
        <a:p>
          <a:endParaRPr lang="en-US"/>
        </a:p>
      </dgm:t>
    </dgm:pt>
    <dgm:pt modelId="{12BB0141-C6F4-40DC-9809-392B8F0AE353}" type="sibTrans" cxnId="{A0CBDC83-28A5-4BA6-9C4B-855CAA23CE03}">
      <dgm:prSet/>
      <dgm:spPr/>
      <dgm:t>
        <a:bodyPr/>
        <a:lstStyle/>
        <a:p>
          <a:endParaRPr lang="en-US"/>
        </a:p>
      </dgm:t>
    </dgm:pt>
    <dgm:pt modelId="{446802E1-2B8E-47B7-9B91-183F9BCEC7DB}">
      <dgm:prSet phldrT="[Text]"/>
      <dgm:spPr>
        <a:blipFill rotWithShape="0">
          <a:blip xmlns:r="http://schemas.openxmlformats.org/officeDocument/2006/relationships" r:embed="rId1"/>
          <a:tile tx="0" ty="0" sx="100000" sy="100000" flip="none" algn="tl"/>
        </a:blipFill>
      </dgm:spPr>
      <dgm:t>
        <a:bodyPr/>
        <a:lstStyle/>
        <a:p>
          <a:r>
            <a:rPr lang="en-US" b="1" dirty="0" smtClean="0">
              <a:hlinkClick xmlns:r="http://schemas.openxmlformats.org/officeDocument/2006/relationships" r:id="rId2" action="ppaction://hlinksldjump"/>
            </a:rPr>
            <a:t>VEHICLE USE BY MINISTERS</a:t>
          </a:r>
          <a:endParaRPr lang="en-US" b="1" dirty="0"/>
        </a:p>
      </dgm:t>
    </dgm:pt>
    <dgm:pt modelId="{522FEA94-AF52-403A-9862-02B9BAA1734F}" type="parTrans" cxnId="{5AA950C0-3B90-4BBE-92E0-2AA9700CA117}">
      <dgm:prSet/>
      <dgm:spPr/>
      <dgm:t>
        <a:bodyPr/>
        <a:lstStyle/>
        <a:p>
          <a:endParaRPr lang="en-US"/>
        </a:p>
      </dgm:t>
    </dgm:pt>
    <dgm:pt modelId="{87B16259-4F74-482A-8BCE-04D9585C2640}" type="sibTrans" cxnId="{5AA950C0-3B90-4BBE-92E0-2AA9700CA117}">
      <dgm:prSet/>
      <dgm:spPr/>
      <dgm:t>
        <a:bodyPr/>
        <a:lstStyle/>
        <a:p>
          <a:endParaRPr lang="en-US"/>
        </a:p>
      </dgm:t>
    </dgm:pt>
    <dgm:pt modelId="{21586C79-9DDC-4CE3-A250-E74E53163EA1}">
      <dgm:prSet phldrT="[Text]"/>
      <dgm:spPr>
        <a:blipFill rotWithShape="0">
          <a:blip xmlns:r="http://schemas.openxmlformats.org/officeDocument/2006/relationships" r:embed="rId1"/>
          <a:tile tx="0" ty="0" sx="100000" sy="100000" flip="none" algn="tl"/>
        </a:blipFill>
      </dgm:spPr>
      <dgm:t>
        <a:bodyPr/>
        <a:lstStyle/>
        <a:p>
          <a:r>
            <a:rPr lang="en-US" b="1" dirty="0" smtClean="0"/>
            <a:t>VEHICLE USE BY CANDIDATES/ PARTIES</a:t>
          </a:r>
          <a:endParaRPr lang="en-US" b="1" dirty="0"/>
        </a:p>
      </dgm:t>
    </dgm:pt>
    <dgm:pt modelId="{5002FC9D-880C-4032-96B0-87D33D124EAA}" type="parTrans" cxnId="{F7147F5C-E29C-4C5D-ABA0-4368AFC54A88}">
      <dgm:prSet/>
      <dgm:spPr/>
      <dgm:t>
        <a:bodyPr/>
        <a:lstStyle/>
        <a:p>
          <a:endParaRPr lang="en-US"/>
        </a:p>
      </dgm:t>
    </dgm:pt>
    <dgm:pt modelId="{D6DF9FE4-4DB1-43CD-A0CD-E117D749D12F}" type="sibTrans" cxnId="{F7147F5C-E29C-4C5D-ABA0-4368AFC54A88}">
      <dgm:prSet/>
      <dgm:spPr/>
      <dgm:t>
        <a:bodyPr/>
        <a:lstStyle/>
        <a:p>
          <a:endParaRPr lang="en-US"/>
        </a:p>
      </dgm:t>
    </dgm:pt>
    <dgm:pt modelId="{A315050E-4398-4410-858C-E0A84929643C}">
      <dgm:prSet phldrT="[Text]"/>
      <dgm:spPr>
        <a:blipFill rotWithShape="0">
          <a:blip xmlns:r="http://schemas.openxmlformats.org/officeDocument/2006/relationships" r:embed="rId1"/>
          <a:tile tx="0" ty="0" sx="100000" sy="100000" flip="none" algn="tl"/>
        </a:blipFill>
      </dgm:spPr>
      <dgm:t>
        <a:bodyPr/>
        <a:lstStyle/>
        <a:p>
          <a:r>
            <a:rPr lang="en-US" b="1" dirty="0" smtClean="0"/>
            <a:t>POLL DAY USE</a:t>
          </a:r>
          <a:endParaRPr lang="en-US" b="1" dirty="0"/>
        </a:p>
      </dgm:t>
    </dgm:pt>
    <dgm:pt modelId="{4836BB5E-DCA3-4DE9-9591-F6F401A5157A}" type="parTrans" cxnId="{00695CB7-2BAA-41DE-8133-EABA2638D7C6}">
      <dgm:prSet/>
      <dgm:spPr/>
      <dgm:t>
        <a:bodyPr/>
        <a:lstStyle/>
        <a:p>
          <a:endParaRPr lang="en-US"/>
        </a:p>
      </dgm:t>
    </dgm:pt>
    <dgm:pt modelId="{45C1A118-4815-47E4-8E23-6DC4452E48F5}" type="sibTrans" cxnId="{00695CB7-2BAA-41DE-8133-EABA2638D7C6}">
      <dgm:prSet/>
      <dgm:spPr/>
      <dgm:t>
        <a:bodyPr/>
        <a:lstStyle/>
        <a:p>
          <a:endParaRPr lang="en-US"/>
        </a:p>
      </dgm:t>
    </dgm:pt>
    <dgm:pt modelId="{E6C95CAD-ECAB-4854-9F9C-D36FDCFA9905}">
      <dgm:prSet phldrT="[Text]"/>
      <dgm:spPr>
        <a:blipFill rotWithShape="0">
          <a:blip xmlns:r="http://schemas.openxmlformats.org/officeDocument/2006/relationships" r:embed="rId1"/>
          <a:tile tx="0" ty="0" sx="100000" sy="100000" flip="none" algn="tl"/>
        </a:blipFill>
      </dgm:spPr>
      <dgm:t>
        <a:bodyPr/>
        <a:lstStyle/>
        <a:p>
          <a:r>
            <a:rPr lang="en-US" b="1" dirty="0" smtClean="0"/>
            <a:t>REQUISITION OF VEHICLES</a:t>
          </a:r>
          <a:endParaRPr lang="en-US" b="1" dirty="0"/>
        </a:p>
      </dgm:t>
    </dgm:pt>
    <dgm:pt modelId="{4C6B0338-470F-46F7-B337-510C5C633046}" type="parTrans" cxnId="{7DB8A662-F427-43B1-A821-A313667F9E40}">
      <dgm:prSet/>
      <dgm:spPr/>
      <dgm:t>
        <a:bodyPr/>
        <a:lstStyle/>
        <a:p>
          <a:endParaRPr lang="en-US"/>
        </a:p>
      </dgm:t>
    </dgm:pt>
    <dgm:pt modelId="{8BF9DF6B-6589-4FF4-B3BA-49D87AC14F6B}" type="sibTrans" cxnId="{7DB8A662-F427-43B1-A821-A313667F9E40}">
      <dgm:prSet/>
      <dgm:spPr/>
      <dgm:t>
        <a:bodyPr/>
        <a:lstStyle/>
        <a:p>
          <a:endParaRPr lang="en-US"/>
        </a:p>
      </dgm:t>
    </dgm:pt>
    <dgm:pt modelId="{6FD88B6F-9684-47E4-A177-A29152ECE1BC}" type="pres">
      <dgm:prSet presAssocID="{26FDD89A-AAFF-48E2-A988-C11A44153DF0}" presName="composite" presStyleCnt="0">
        <dgm:presLayoutVars>
          <dgm:chMax val="1"/>
          <dgm:dir/>
          <dgm:resizeHandles val="exact"/>
        </dgm:presLayoutVars>
      </dgm:prSet>
      <dgm:spPr/>
      <dgm:t>
        <a:bodyPr/>
        <a:lstStyle/>
        <a:p>
          <a:endParaRPr lang="en-US"/>
        </a:p>
      </dgm:t>
    </dgm:pt>
    <dgm:pt modelId="{10C9EB75-E8AE-4912-BFC8-886FB8518A7E}" type="pres">
      <dgm:prSet presAssocID="{26FDD89A-AAFF-48E2-A988-C11A44153DF0}" presName="radial" presStyleCnt="0">
        <dgm:presLayoutVars>
          <dgm:animLvl val="ctr"/>
        </dgm:presLayoutVars>
      </dgm:prSet>
      <dgm:spPr/>
    </dgm:pt>
    <dgm:pt modelId="{09099B25-462F-4CE7-8319-8F142E0A173C}" type="pres">
      <dgm:prSet presAssocID="{1AB6C886-8257-4FA8-A8F9-5CD11826B776}" presName="centerShape" presStyleLbl="vennNode1" presStyleIdx="0" presStyleCnt="5" custScaleX="71362" custScaleY="67606"/>
      <dgm:spPr/>
      <dgm:t>
        <a:bodyPr/>
        <a:lstStyle/>
        <a:p>
          <a:endParaRPr lang="en-US"/>
        </a:p>
      </dgm:t>
    </dgm:pt>
    <dgm:pt modelId="{2F016540-BA76-4986-AB1A-E774BE01762D}" type="pres">
      <dgm:prSet presAssocID="{446802E1-2B8E-47B7-9B91-183F9BCEC7DB}" presName="node" presStyleLbl="vennNode1" presStyleIdx="1" presStyleCnt="5" custScaleX="142723" custScaleY="125280" custRadScaleRad="82210" custRadScaleInc="1046">
        <dgm:presLayoutVars>
          <dgm:bulletEnabled val="1"/>
        </dgm:presLayoutVars>
      </dgm:prSet>
      <dgm:spPr/>
      <dgm:t>
        <a:bodyPr/>
        <a:lstStyle/>
        <a:p>
          <a:endParaRPr lang="en-US"/>
        </a:p>
      </dgm:t>
    </dgm:pt>
    <dgm:pt modelId="{B04CCEC7-63F4-4F10-A783-38D79EE16DEE}" type="pres">
      <dgm:prSet presAssocID="{21586C79-9DDC-4CE3-A250-E74E53163EA1}" presName="node" presStyleLbl="vennNode1" presStyleIdx="2" presStyleCnt="5" custScaleX="138185" custScaleY="112678" custRadScaleRad="93208" custRadScaleInc="-1591">
        <dgm:presLayoutVars>
          <dgm:bulletEnabled val="1"/>
        </dgm:presLayoutVars>
      </dgm:prSet>
      <dgm:spPr/>
      <dgm:t>
        <a:bodyPr/>
        <a:lstStyle/>
        <a:p>
          <a:endParaRPr lang="en-US"/>
        </a:p>
      </dgm:t>
    </dgm:pt>
    <dgm:pt modelId="{83D889FE-2E66-49A0-A489-78B0728A5B53}" type="pres">
      <dgm:prSet presAssocID="{A315050E-4398-4410-858C-E0A84929643C}" presName="node" presStyleLbl="vennNode1" presStyleIdx="3" presStyleCnt="5" custScaleX="140924" custScaleY="122536" custRadScaleRad="75363" custRadScaleInc="-1141">
        <dgm:presLayoutVars>
          <dgm:bulletEnabled val="1"/>
        </dgm:presLayoutVars>
      </dgm:prSet>
      <dgm:spPr/>
      <dgm:t>
        <a:bodyPr/>
        <a:lstStyle/>
        <a:p>
          <a:endParaRPr lang="en-US"/>
        </a:p>
      </dgm:t>
    </dgm:pt>
    <dgm:pt modelId="{69173571-100D-4CA9-93A2-C87D15978BB3}" type="pres">
      <dgm:prSet presAssocID="{E6C95CAD-ECAB-4854-9F9C-D36FDCFA9905}" presName="node" presStyleLbl="vennNode1" presStyleIdx="4" presStyleCnt="5" custScaleX="131150" custScaleY="112677" custRadScaleRad="91825" custRadScaleInc="1615">
        <dgm:presLayoutVars>
          <dgm:bulletEnabled val="1"/>
        </dgm:presLayoutVars>
      </dgm:prSet>
      <dgm:spPr/>
      <dgm:t>
        <a:bodyPr/>
        <a:lstStyle/>
        <a:p>
          <a:endParaRPr lang="en-US"/>
        </a:p>
      </dgm:t>
    </dgm:pt>
  </dgm:ptLst>
  <dgm:cxnLst>
    <dgm:cxn modelId="{E8012B4A-8990-479C-B465-4C73A21DC2EA}" type="presOf" srcId="{21586C79-9DDC-4CE3-A250-E74E53163EA1}" destId="{B04CCEC7-63F4-4F10-A783-38D79EE16DEE}" srcOrd="0" destOrd="0" presId="urn:microsoft.com/office/officeart/2005/8/layout/radial3"/>
    <dgm:cxn modelId="{0513359C-4894-471F-A178-B5DA39812195}" type="presOf" srcId="{A315050E-4398-4410-858C-E0A84929643C}" destId="{83D889FE-2E66-49A0-A489-78B0728A5B53}" srcOrd="0" destOrd="0" presId="urn:microsoft.com/office/officeart/2005/8/layout/radial3"/>
    <dgm:cxn modelId="{AB188172-04AB-474D-8584-6A083EED5103}" type="presOf" srcId="{E6C95CAD-ECAB-4854-9F9C-D36FDCFA9905}" destId="{69173571-100D-4CA9-93A2-C87D15978BB3}" srcOrd="0" destOrd="0" presId="urn:microsoft.com/office/officeart/2005/8/layout/radial3"/>
    <dgm:cxn modelId="{E0AC55D7-C76D-4383-A8D4-EFBAC6653AB5}" type="presOf" srcId="{446802E1-2B8E-47B7-9B91-183F9BCEC7DB}" destId="{2F016540-BA76-4986-AB1A-E774BE01762D}" srcOrd="0" destOrd="0" presId="urn:microsoft.com/office/officeart/2005/8/layout/radial3"/>
    <dgm:cxn modelId="{7DB8A662-F427-43B1-A821-A313667F9E40}" srcId="{1AB6C886-8257-4FA8-A8F9-5CD11826B776}" destId="{E6C95CAD-ECAB-4854-9F9C-D36FDCFA9905}" srcOrd="3" destOrd="0" parTransId="{4C6B0338-470F-46F7-B337-510C5C633046}" sibTransId="{8BF9DF6B-6589-4FF4-B3BA-49D87AC14F6B}"/>
    <dgm:cxn modelId="{5AA950C0-3B90-4BBE-92E0-2AA9700CA117}" srcId="{1AB6C886-8257-4FA8-A8F9-5CD11826B776}" destId="{446802E1-2B8E-47B7-9B91-183F9BCEC7DB}" srcOrd="0" destOrd="0" parTransId="{522FEA94-AF52-403A-9862-02B9BAA1734F}" sibTransId="{87B16259-4F74-482A-8BCE-04D9585C2640}"/>
    <dgm:cxn modelId="{E4FBD4A2-29B7-4314-B221-36AEB138A11E}" type="presOf" srcId="{1AB6C886-8257-4FA8-A8F9-5CD11826B776}" destId="{09099B25-462F-4CE7-8319-8F142E0A173C}" srcOrd="0" destOrd="0" presId="urn:microsoft.com/office/officeart/2005/8/layout/radial3"/>
    <dgm:cxn modelId="{1F6270CE-11E9-4F3E-9B2D-98E893426141}" type="presOf" srcId="{26FDD89A-AAFF-48E2-A988-C11A44153DF0}" destId="{6FD88B6F-9684-47E4-A177-A29152ECE1BC}" srcOrd="0" destOrd="0" presId="urn:microsoft.com/office/officeart/2005/8/layout/radial3"/>
    <dgm:cxn modelId="{F7147F5C-E29C-4C5D-ABA0-4368AFC54A88}" srcId="{1AB6C886-8257-4FA8-A8F9-5CD11826B776}" destId="{21586C79-9DDC-4CE3-A250-E74E53163EA1}" srcOrd="1" destOrd="0" parTransId="{5002FC9D-880C-4032-96B0-87D33D124EAA}" sibTransId="{D6DF9FE4-4DB1-43CD-A0CD-E117D749D12F}"/>
    <dgm:cxn modelId="{A0CBDC83-28A5-4BA6-9C4B-855CAA23CE03}" srcId="{26FDD89A-AAFF-48E2-A988-C11A44153DF0}" destId="{1AB6C886-8257-4FA8-A8F9-5CD11826B776}" srcOrd="0" destOrd="0" parTransId="{495B4359-DCE1-443B-BD30-AF94CCEE32F6}" sibTransId="{12BB0141-C6F4-40DC-9809-392B8F0AE353}"/>
    <dgm:cxn modelId="{00695CB7-2BAA-41DE-8133-EABA2638D7C6}" srcId="{1AB6C886-8257-4FA8-A8F9-5CD11826B776}" destId="{A315050E-4398-4410-858C-E0A84929643C}" srcOrd="2" destOrd="0" parTransId="{4836BB5E-DCA3-4DE9-9591-F6F401A5157A}" sibTransId="{45C1A118-4815-47E4-8E23-6DC4452E48F5}"/>
    <dgm:cxn modelId="{D776B2B1-7840-4645-9570-817B9AAC58B8}" type="presParOf" srcId="{6FD88B6F-9684-47E4-A177-A29152ECE1BC}" destId="{10C9EB75-E8AE-4912-BFC8-886FB8518A7E}" srcOrd="0" destOrd="0" presId="urn:microsoft.com/office/officeart/2005/8/layout/radial3"/>
    <dgm:cxn modelId="{5CA87C00-B009-4E2A-B2FD-24ED158A8B41}" type="presParOf" srcId="{10C9EB75-E8AE-4912-BFC8-886FB8518A7E}" destId="{09099B25-462F-4CE7-8319-8F142E0A173C}" srcOrd="0" destOrd="0" presId="urn:microsoft.com/office/officeart/2005/8/layout/radial3"/>
    <dgm:cxn modelId="{E3336782-32EB-4665-BAE6-EC309D4D6466}" type="presParOf" srcId="{10C9EB75-E8AE-4912-BFC8-886FB8518A7E}" destId="{2F016540-BA76-4986-AB1A-E774BE01762D}" srcOrd="1" destOrd="0" presId="urn:microsoft.com/office/officeart/2005/8/layout/radial3"/>
    <dgm:cxn modelId="{823A5CA7-9D55-4CB0-B254-7543FA448084}" type="presParOf" srcId="{10C9EB75-E8AE-4912-BFC8-886FB8518A7E}" destId="{B04CCEC7-63F4-4F10-A783-38D79EE16DEE}" srcOrd="2" destOrd="0" presId="urn:microsoft.com/office/officeart/2005/8/layout/radial3"/>
    <dgm:cxn modelId="{E8934A80-C86B-4A74-9CB5-CEC395236CEE}" type="presParOf" srcId="{10C9EB75-E8AE-4912-BFC8-886FB8518A7E}" destId="{83D889FE-2E66-49A0-A489-78B0728A5B53}" srcOrd="3" destOrd="0" presId="urn:microsoft.com/office/officeart/2005/8/layout/radial3"/>
    <dgm:cxn modelId="{169EE813-D458-4E80-ADF6-397B13C182DB}" type="presParOf" srcId="{10C9EB75-E8AE-4912-BFC8-886FB8518A7E}" destId="{69173571-100D-4CA9-93A2-C87D15978BB3}"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851D4D-8CE3-4CC1-A885-36CFBB584C8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6133303-F9BE-4782-B8C5-660C45BB0968}">
      <dgm:prSet phldrT="[Text]">
        <dgm:style>
          <a:lnRef idx="1">
            <a:schemeClr val="accent5"/>
          </a:lnRef>
          <a:fillRef idx="3">
            <a:schemeClr val="accent5"/>
          </a:fillRef>
          <a:effectRef idx="2">
            <a:schemeClr val="accent5"/>
          </a:effectRef>
          <a:fontRef idx="minor">
            <a:schemeClr val="lt1"/>
          </a:fontRef>
        </dgm:style>
      </dgm:prSet>
      <dgm:spPr/>
      <dgm:t>
        <a:bodyPr/>
        <a:lstStyle/>
        <a:p>
          <a:r>
            <a:rPr lang="en-US" dirty="0" smtClean="0">
              <a:solidFill>
                <a:srgbClr val="C00000"/>
              </a:solidFill>
              <a:hlinkClick xmlns:r="http://schemas.openxmlformats.org/officeDocument/2006/relationships" r:id="rId1" action="ppaction://hlinksldjump"/>
            </a:rPr>
            <a:t>L &amp; O PLANNING</a:t>
          </a:r>
          <a:endParaRPr lang="en-US" dirty="0">
            <a:solidFill>
              <a:srgbClr val="C00000"/>
            </a:solidFill>
          </a:endParaRPr>
        </a:p>
      </dgm:t>
    </dgm:pt>
    <dgm:pt modelId="{F130FB3A-0F38-4ACE-8EF1-1E8C7D07DE2C}" type="parTrans" cxnId="{705AD7BB-88EF-4893-A264-671C973B02DB}">
      <dgm:prSet/>
      <dgm:spPr/>
      <dgm:t>
        <a:bodyPr/>
        <a:lstStyle/>
        <a:p>
          <a:endParaRPr lang="en-US"/>
        </a:p>
      </dgm:t>
    </dgm:pt>
    <dgm:pt modelId="{F58F5BBB-95E2-4B75-8EB0-44F32C27E662}" type="sibTrans" cxnId="{705AD7BB-88EF-4893-A264-671C973B02DB}">
      <dgm:prSet/>
      <dgm:spPr/>
      <dgm:t>
        <a:bodyPr/>
        <a:lstStyle/>
        <a:p>
          <a:endParaRPr lang="en-US"/>
        </a:p>
      </dgm:t>
    </dgm:pt>
    <dgm:pt modelId="{AB3875D1-FBC5-4520-9DA6-4EEA7A0F3AC3}">
      <dgm:prSet phldrT="[Text]">
        <dgm:style>
          <a:lnRef idx="1">
            <a:schemeClr val="accent5"/>
          </a:lnRef>
          <a:fillRef idx="3">
            <a:schemeClr val="accent5"/>
          </a:fillRef>
          <a:effectRef idx="2">
            <a:schemeClr val="accent5"/>
          </a:effectRef>
          <a:fontRef idx="minor">
            <a:schemeClr val="lt1"/>
          </a:fontRef>
        </dgm:style>
      </dgm:prSet>
      <dgm:spPr/>
      <dgm:t>
        <a:bodyPr/>
        <a:lstStyle/>
        <a:p>
          <a:r>
            <a:rPr lang="en-US" dirty="0" smtClean="0">
              <a:hlinkClick xmlns:r="http://schemas.openxmlformats.org/officeDocument/2006/relationships" r:id="rId2" action="ppaction://hlinksldjump"/>
            </a:rPr>
            <a:t>PREVENTIVE MEASURES</a:t>
          </a:r>
          <a:endParaRPr lang="en-US" dirty="0"/>
        </a:p>
      </dgm:t>
    </dgm:pt>
    <dgm:pt modelId="{4C805A77-9CBB-44F9-9694-4FD6B5B3623E}" type="parTrans" cxnId="{2000C92B-247E-4FCA-8370-4CAF1A23B8BC}">
      <dgm:prSet/>
      <dgm:spPr/>
      <dgm:t>
        <a:bodyPr/>
        <a:lstStyle/>
        <a:p>
          <a:endParaRPr lang="en-US"/>
        </a:p>
      </dgm:t>
    </dgm:pt>
    <dgm:pt modelId="{8FC53AB8-8397-4DDB-A66A-96976B2960DC}" type="sibTrans" cxnId="{2000C92B-247E-4FCA-8370-4CAF1A23B8BC}">
      <dgm:prSet/>
      <dgm:spPr/>
      <dgm:t>
        <a:bodyPr/>
        <a:lstStyle/>
        <a:p>
          <a:endParaRPr lang="en-US"/>
        </a:p>
      </dgm:t>
    </dgm:pt>
    <dgm:pt modelId="{C3AA96F5-1843-4860-B00A-17696D66F54D}">
      <dgm:prSet phldrT="[Text]">
        <dgm:style>
          <a:lnRef idx="1">
            <a:schemeClr val="accent5"/>
          </a:lnRef>
          <a:fillRef idx="3">
            <a:schemeClr val="accent5"/>
          </a:fillRef>
          <a:effectRef idx="2">
            <a:schemeClr val="accent5"/>
          </a:effectRef>
          <a:fontRef idx="minor">
            <a:schemeClr val="lt1"/>
          </a:fontRef>
        </dgm:style>
      </dgm:prSet>
      <dgm:spPr/>
      <dgm:t>
        <a:bodyPr/>
        <a:lstStyle/>
        <a:p>
          <a:r>
            <a:rPr lang="en-US" dirty="0" smtClean="0">
              <a:hlinkClick xmlns:r="http://schemas.openxmlformats.org/officeDocument/2006/relationships" r:id="rId3" action="ppaction://hlinksldjump"/>
            </a:rPr>
            <a:t>ENFORCEMENT OF MCC</a:t>
          </a:r>
          <a:endParaRPr lang="en-US" dirty="0"/>
        </a:p>
      </dgm:t>
    </dgm:pt>
    <dgm:pt modelId="{63000FC7-3559-4C43-AEDF-D05FB039BC58}" type="parTrans" cxnId="{E523E191-290B-43BF-80D5-889585F8D46E}">
      <dgm:prSet/>
      <dgm:spPr/>
      <dgm:t>
        <a:bodyPr/>
        <a:lstStyle/>
        <a:p>
          <a:endParaRPr lang="en-US"/>
        </a:p>
      </dgm:t>
    </dgm:pt>
    <dgm:pt modelId="{1140DEA6-0932-42C2-99E6-2A8D6E9BFDE8}" type="sibTrans" cxnId="{E523E191-290B-43BF-80D5-889585F8D46E}">
      <dgm:prSet/>
      <dgm:spPr/>
      <dgm:t>
        <a:bodyPr/>
        <a:lstStyle/>
        <a:p>
          <a:endParaRPr lang="en-US"/>
        </a:p>
      </dgm:t>
    </dgm:pt>
    <dgm:pt modelId="{9127528F-48AE-41F2-A01E-9277B11E39CF}">
      <dgm:prSet phldrT="[Text]">
        <dgm:style>
          <a:lnRef idx="1">
            <a:schemeClr val="accent5"/>
          </a:lnRef>
          <a:fillRef idx="3">
            <a:schemeClr val="accent5"/>
          </a:fillRef>
          <a:effectRef idx="2">
            <a:schemeClr val="accent5"/>
          </a:effectRef>
          <a:fontRef idx="minor">
            <a:schemeClr val="lt1"/>
          </a:fontRef>
        </dgm:style>
      </dgm:prSet>
      <dgm:spPr/>
      <dgm:t>
        <a:bodyPr/>
        <a:lstStyle/>
        <a:p>
          <a:r>
            <a:rPr lang="en-US" dirty="0" smtClean="0">
              <a:hlinkClick xmlns:r="http://schemas.openxmlformats.org/officeDocument/2006/relationships" r:id="rId4" action="ppaction://hlinksldjump"/>
            </a:rPr>
            <a:t>VEHICLE  MONITORING</a:t>
          </a:r>
          <a:endParaRPr lang="en-US" dirty="0"/>
        </a:p>
      </dgm:t>
    </dgm:pt>
    <dgm:pt modelId="{5A8DDF0A-9526-4D50-9A86-6D408E1AA767}" type="parTrans" cxnId="{F4F64F9B-2FE0-4C90-871F-05A39077C898}">
      <dgm:prSet/>
      <dgm:spPr/>
      <dgm:t>
        <a:bodyPr/>
        <a:lstStyle/>
        <a:p>
          <a:endParaRPr lang="en-US"/>
        </a:p>
      </dgm:t>
    </dgm:pt>
    <dgm:pt modelId="{20007D49-92EC-4800-B1D6-62F60AD046D2}" type="sibTrans" cxnId="{F4F64F9B-2FE0-4C90-871F-05A39077C898}">
      <dgm:prSet/>
      <dgm:spPr/>
      <dgm:t>
        <a:bodyPr/>
        <a:lstStyle/>
        <a:p>
          <a:endParaRPr lang="en-US"/>
        </a:p>
      </dgm:t>
    </dgm:pt>
    <dgm:pt modelId="{3F3E125E-5AF4-4ED9-9240-E6FBC521A29A}">
      <dgm:prSet phldrT="[Text]">
        <dgm:style>
          <a:lnRef idx="1">
            <a:schemeClr val="accent5"/>
          </a:lnRef>
          <a:fillRef idx="3">
            <a:schemeClr val="accent5"/>
          </a:fillRef>
          <a:effectRef idx="2">
            <a:schemeClr val="accent5"/>
          </a:effectRef>
          <a:fontRef idx="minor">
            <a:schemeClr val="lt1"/>
          </a:fontRef>
        </dgm:style>
      </dgm:prSet>
      <dgm:spPr/>
      <dgm:t>
        <a:bodyPr/>
        <a:lstStyle/>
        <a:p>
          <a:r>
            <a:rPr lang="en-US" dirty="0" smtClean="0">
              <a:hlinkClick xmlns:r="http://schemas.openxmlformats.org/officeDocument/2006/relationships" r:id="rId5" action="ppaction://hlinksldjump"/>
            </a:rPr>
            <a:t>EXPENDITURE MONITORING</a:t>
          </a:r>
          <a:endParaRPr lang="en-US" dirty="0"/>
        </a:p>
      </dgm:t>
    </dgm:pt>
    <dgm:pt modelId="{9863549D-03B8-47EC-B9B5-E80D0ACC9D8A}" type="parTrans" cxnId="{1BC23310-9EAE-47EA-8EC4-A3BA53ADE894}">
      <dgm:prSet/>
      <dgm:spPr/>
      <dgm:t>
        <a:bodyPr/>
        <a:lstStyle/>
        <a:p>
          <a:endParaRPr lang="en-US"/>
        </a:p>
      </dgm:t>
    </dgm:pt>
    <dgm:pt modelId="{36E56704-8AB3-4AAD-BCE1-682D5184E66A}" type="sibTrans" cxnId="{1BC23310-9EAE-47EA-8EC4-A3BA53ADE894}">
      <dgm:prSet/>
      <dgm:spPr/>
      <dgm:t>
        <a:bodyPr/>
        <a:lstStyle/>
        <a:p>
          <a:endParaRPr lang="en-US"/>
        </a:p>
      </dgm:t>
    </dgm:pt>
    <dgm:pt modelId="{6D2D789E-2953-40BA-A9D0-403E13802484}" type="pres">
      <dgm:prSet presAssocID="{BC851D4D-8CE3-4CC1-A885-36CFBB584C8F}" presName="cycle" presStyleCnt="0">
        <dgm:presLayoutVars>
          <dgm:dir/>
          <dgm:resizeHandles val="exact"/>
        </dgm:presLayoutVars>
      </dgm:prSet>
      <dgm:spPr/>
      <dgm:t>
        <a:bodyPr/>
        <a:lstStyle/>
        <a:p>
          <a:endParaRPr lang="en-US"/>
        </a:p>
      </dgm:t>
    </dgm:pt>
    <dgm:pt modelId="{1B2EF97B-BA05-4E34-8FB5-07434D271BB2}" type="pres">
      <dgm:prSet presAssocID="{76133303-F9BE-4782-B8C5-660C45BB0968}" presName="node" presStyleLbl="node1" presStyleIdx="0" presStyleCnt="5" custScaleX="146901" custScaleY="146901" custRadScaleRad="91992" custRadScaleInc="-26095">
        <dgm:presLayoutVars>
          <dgm:bulletEnabled val="1"/>
        </dgm:presLayoutVars>
      </dgm:prSet>
      <dgm:spPr/>
      <dgm:t>
        <a:bodyPr/>
        <a:lstStyle/>
        <a:p>
          <a:endParaRPr lang="en-US"/>
        </a:p>
      </dgm:t>
    </dgm:pt>
    <dgm:pt modelId="{1B504A60-F33B-4853-A117-D4ECB9CDD4FD}" type="pres">
      <dgm:prSet presAssocID="{76133303-F9BE-4782-B8C5-660C45BB0968}" presName="spNode" presStyleCnt="0"/>
      <dgm:spPr/>
    </dgm:pt>
    <dgm:pt modelId="{AD032059-47F0-4DB6-8003-C776C1A50152}" type="pres">
      <dgm:prSet presAssocID="{F58F5BBB-95E2-4B75-8EB0-44F32C27E662}" presName="sibTrans" presStyleLbl="sibTrans1D1" presStyleIdx="0" presStyleCnt="5"/>
      <dgm:spPr/>
      <dgm:t>
        <a:bodyPr/>
        <a:lstStyle/>
        <a:p>
          <a:endParaRPr lang="en-US"/>
        </a:p>
      </dgm:t>
    </dgm:pt>
    <dgm:pt modelId="{5B1B7748-1B69-4445-A58E-B0834D8E2E18}" type="pres">
      <dgm:prSet presAssocID="{AB3875D1-FBC5-4520-9DA6-4EEA7A0F3AC3}" presName="node" presStyleLbl="node1" presStyleIdx="1" presStyleCnt="5" custScaleX="146901" custScaleY="146901" custRadScaleRad="112865" custRadScaleInc="45800">
        <dgm:presLayoutVars>
          <dgm:bulletEnabled val="1"/>
        </dgm:presLayoutVars>
      </dgm:prSet>
      <dgm:spPr/>
      <dgm:t>
        <a:bodyPr/>
        <a:lstStyle/>
        <a:p>
          <a:endParaRPr lang="en-US"/>
        </a:p>
      </dgm:t>
    </dgm:pt>
    <dgm:pt modelId="{F0BADB0C-4E93-4289-9699-6DDB242363BA}" type="pres">
      <dgm:prSet presAssocID="{AB3875D1-FBC5-4520-9DA6-4EEA7A0F3AC3}" presName="spNode" presStyleCnt="0"/>
      <dgm:spPr/>
    </dgm:pt>
    <dgm:pt modelId="{F4A6B36C-15BC-4FBB-9E43-1BA8C39A95EC}" type="pres">
      <dgm:prSet presAssocID="{8FC53AB8-8397-4DDB-A66A-96976B2960DC}" presName="sibTrans" presStyleLbl="sibTrans1D1" presStyleIdx="1" presStyleCnt="5"/>
      <dgm:spPr/>
      <dgm:t>
        <a:bodyPr/>
        <a:lstStyle/>
        <a:p>
          <a:endParaRPr lang="en-US"/>
        </a:p>
      </dgm:t>
    </dgm:pt>
    <dgm:pt modelId="{42CDF39D-25C4-4C97-B1EC-273D2AFE7F3A}" type="pres">
      <dgm:prSet presAssocID="{C3AA96F5-1843-4860-B00A-17696D66F54D}" presName="node" presStyleLbl="node1" presStyleIdx="2" presStyleCnt="5" custScaleX="146901" custScaleY="146901" custRadScaleRad="103506" custRadScaleInc="-31527">
        <dgm:presLayoutVars>
          <dgm:bulletEnabled val="1"/>
        </dgm:presLayoutVars>
      </dgm:prSet>
      <dgm:spPr/>
      <dgm:t>
        <a:bodyPr/>
        <a:lstStyle/>
        <a:p>
          <a:endParaRPr lang="en-US"/>
        </a:p>
      </dgm:t>
    </dgm:pt>
    <dgm:pt modelId="{BC8C97FF-3F17-4392-B51C-496E09599FD0}" type="pres">
      <dgm:prSet presAssocID="{C3AA96F5-1843-4860-B00A-17696D66F54D}" presName="spNode" presStyleCnt="0"/>
      <dgm:spPr/>
    </dgm:pt>
    <dgm:pt modelId="{9613F8C3-8473-4869-BDED-99BF586D0EF6}" type="pres">
      <dgm:prSet presAssocID="{1140DEA6-0932-42C2-99E6-2A8D6E9BFDE8}" presName="sibTrans" presStyleLbl="sibTrans1D1" presStyleIdx="2" presStyleCnt="5"/>
      <dgm:spPr/>
      <dgm:t>
        <a:bodyPr/>
        <a:lstStyle/>
        <a:p>
          <a:endParaRPr lang="en-US"/>
        </a:p>
      </dgm:t>
    </dgm:pt>
    <dgm:pt modelId="{C5B39AC3-F477-4C61-B3B6-98AA101E6CB1}" type="pres">
      <dgm:prSet presAssocID="{9127528F-48AE-41F2-A01E-9277B11E39CF}" presName="node" presStyleLbl="node1" presStyleIdx="3" presStyleCnt="5" custScaleX="146901" custScaleY="146901" custRadScaleRad="112441" custRadScaleInc="39923">
        <dgm:presLayoutVars>
          <dgm:bulletEnabled val="1"/>
        </dgm:presLayoutVars>
      </dgm:prSet>
      <dgm:spPr/>
      <dgm:t>
        <a:bodyPr/>
        <a:lstStyle/>
        <a:p>
          <a:endParaRPr lang="en-US"/>
        </a:p>
      </dgm:t>
    </dgm:pt>
    <dgm:pt modelId="{12310B9F-6399-484A-8A9F-D371A658B159}" type="pres">
      <dgm:prSet presAssocID="{9127528F-48AE-41F2-A01E-9277B11E39CF}" presName="spNode" presStyleCnt="0"/>
      <dgm:spPr/>
    </dgm:pt>
    <dgm:pt modelId="{4DE8810F-A830-481E-8F22-FF149FB4D8F9}" type="pres">
      <dgm:prSet presAssocID="{20007D49-92EC-4800-B1D6-62F60AD046D2}" presName="sibTrans" presStyleLbl="sibTrans1D1" presStyleIdx="3" presStyleCnt="5"/>
      <dgm:spPr/>
      <dgm:t>
        <a:bodyPr/>
        <a:lstStyle/>
        <a:p>
          <a:endParaRPr lang="en-US"/>
        </a:p>
      </dgm:t>
    </dgm:pt>
    <dgm:pt modelId="{271AD263-50BF-4FE2-8F38-F281E14C6D92}" type="pres">
      <dgm:prSet presAssocID="{3F3E125E-5AF4-4ED9-9240-E6FBC521A29A}" presName="node" presStyleLbl="node1" presStyleIdx="4" presStyleCnt="5" custScaleX="146901" custScaleY="146901" custRadScaleRad="125453" custRadScaleInc="-48742">
        <dgm:presLayoutVars>
          <dgm:bulletEnabled val="1"/>
        </dgm:presLayoutVars>
      </dgm:prSet>
      <dgm:spPr/>
      <dgm:t>
        <a:bodyPr/>
        <a:lstStyle/>
        <a:p>
          <a:endParaRPr lang="en-US"/>
        </a:p>
      </dgm:t>
    </dgm:pt>
    <dgm:pt modelId="{3D1F4353-C051-4331-82BA-0CA0D4AD9EE9}" type="pres">
      <dgm:prSet presAssocID="{3F3E125E-5AF4-4ED9-9240-E6FBC521A29A}" presName="spNode" presStyleCnt="0"/>
      <dgm:spPr/>
    </dgm:pt>
    <dgm:pt modelId="{92567AA1-58C3-4FC1-B59A-501B098D9F7C}" type="pres">
      <dgm:prSet presAssocID="{36E56704-8AB3-4AAD-BCE1-682D5184E66A}" presName="sibTrans" presStyleLbl="sibTrans1D1" presStyleIdx="4" presStyleCnt="5"/>
      <dgm:spPr/>
      <dgm:t>
        <a:bodyPr/>
        <a:lstStyle/>
        <a:p>
          <a:endParaRPr lang="en-US"/>
        </a:p>
      </dgm:t>
    </dgm:pt>
  </dgm:ptLst>
  <dgm:cxnLst>
    <dgm:cxn modelId="{9739B58A-24B4-4250-8351-70FED3681929}" type="presOf" srcId="{1140DEA6-0932-42C2-99E6-2A8D6E9BFDE8}" destId="{9613F8C3-8473-4869-BDED-99BF586D0EF6}" srcOrd="0" destOrd="0" presId="urn:microsoft.com/office/officeart/2005/8/layout/cycle5"/>
    <dgm:cxn modelId="{C6C568BB-C6E1-4695-BE1B-BCEAEC89EA15}" type="presOf" srcId="{3F3E125E-5AF4-4ED9-9240-E6FBC521A29A}" destId="{271AD263-50BF-4FE2-8F38-F281E14C6D92}" srcOrd="0" destOrd="0" presId="urn:microsoft.com/office/officeart/2005/8/layout/cycle5"/>
    <dgm:cxn modelId="{4CFEE88F-C717-48F4-A077-D9D45136F6D8}" type="presOf" srcId="{20007D49-92EC-4800-B1D6-62F60AD046D2}" destId="{4DE8810F-A830-481E-8F22-FF149FB4D8F9}" srcOrd="0" destOrd="0" presId="urn:microsoft.com/office/officeart/2005/8/layout/cycle5"/>
    <dgm:cxn modelId="{1BC23310-9EAE-47EA-8EC4-A3BA53ADE894}" srcId="{BC851D4D-8CE3-4CC1-A885-36CFBB584C8F}" destId="{3F3E125E-5AF4-4ED9-9240-E6FBC521A29A}" srcOrd="4" destOrd="0" parTransId="{9863549D-03B8-47EC-B9B5-E80D0ACC9D8A}" sibTransId="{36E56704-8AB3-4AAD-BCE1-682D5184E66A}"/>
    <dgm:cxn modelId="{403025E0-D2DA-43B2-82D8-A977DB09E788}" type="presOf" srcId="{F58F5BBB-95E2-4B75-8EB0-44F32C27E662}" destId="{AD032059-47F0-4DB6-8003-C776C1A50152}" srcOrd="0" destOrd="0" presId="urn:microsoft.com/office/officeart/2005/8/layout/cycle5"/>
    <dgm:cxn modelId="{AAF4010A-BAAE-450C-AE3D-CF8D15B343F5}" type="presOf" srcId="{76133303-F9BE-4782-B8C5-660C45BB0968}" destId="{1B2EF97B-BA05-4E34-8FB5-07434D271BB2}" srcOrd="0" destOrd="0" presId="urn:microsoft.com/office/officeart/2005/8/layout/cycle5"/>
    <dgm:cxn modelId="{25EF46B9-94E0-452E-A22B-9A2EE77A8F77}" type="presOf" srcId="{C3AA96F5-1843-4860-B00A-17696D66F54D}" destId="{42CDF39D-25C4-4C97-B1EC-273D2AFE7F3A}" srcOrd="0" destOrd="0" presId="urn:microsoft.com/office/officeart/2005/8/layout/cycle5"/>
    <dgm:cxn modelId="{F4F64F9B-2FE0-4C90-871F-05A39077C898}" srcId="{BC851D4D-8CE3-4CC1-A885-36CFBB584C8F}" destId="{9127528F-48AE-41F2-A01E-9277B11E39CF}" srcOrd="3" destOrd="0" parTransId="{5A8DDF0A-9526-4D50-9A86-6D408E1AA767}" sibTransId="{20007D49-92EC-4800-B1D6-62F60AD046D2}"/>
    <dgm:cxn modelId="{E523E191-290B-43BF-80D5-889585F8D46E}" srcId="{BC851D4D-8CE3-4CC1-A885-36CFBB584C8F}" destId="{C3AA96F5-1843-4860-B00A-17696D66F54D}" srcOrd="2" destOrd="0" parTransId="{63000FC7-3559-4C43-AEDF-D05FB039BC58}" sibTransId="{1140DEA6-0932-42C2-99E6-2A8D6E9BFDE8}"/>
    <dgm:cxn modelId="{E65DC278-CC02-49E8-ACDE-46192DCB7F2D}" type="presOf" srcId="{8FC53AB8-8397-4DDB-A66A-96976B2960DC}" destId="{F4A6B36C-15BC-4FBB-9E43-1BA8C39A95EC}" srcOrd="0" destOrd="0" presId="urn:microsoft.com/office/officeart/2005/8/layout/cycle5"/>
    <dgm:cxn modelId="{E6C08E33-E876-48CC-9F4A-202FF76F70CD}" type="presOf" srcId="{36E56704-8AB3-4AAD-BCE1-682D5184E66A}" destId="{92567AA1-58C3-4FC1-B59A-501B098D9F7C}" srcOrd="0" destOrd="0" presId="urn:microsoft.com/office/officeart/2005/8/layout/cycle5"/>
    <dgm:cxn modelId="{E7F2CA43-BB8A-4099-A99C-2A297F9EA953}" type="presOf" srcId="{AB3875D1-FBC5-4520-9DA6-4EEA7A0F3AC3}" destId="{5B1B7748-1B69-4445-A58E-B0834D8E2E18}" srcOrd="0" destOrd="0" presId="urn:microsoft.com/office/officeart/2005/8/layout/cycle5"/>
    <dgm:cxn modelId="{2000C92B-247E-4FCA-8370-4CAF1A23B8BC}" srcId="{BC851D4D-8CE3-4CC1-A885-36CFBB584C8F}" destId="{AB3875D1-FBC5-4520-9DA6-4EEA7A0F3AC3}" srcOrd="1" destOrd="0" parTransId="{4C805A77-9CBB-44F9-9694-4FD6B5B3623E}" sibTransId="{8FC53AB8-8397-4DDB-A66A-96976B2960DC}"/>
    <dgm:cxn modelId="{B0047A7D-53D8-449C-8188-BE14D281EEEF}" type="presOf" srcId="{BC851D4D-8CE3-4CC1-A885-36CFBB584C8F}" destId="{6D2D789E-2953-40BA-A9D0-403E13802484}" srcOrd="0" destOrd="0" presId="urn:microsoft.com/office/officeart/2005/8/layout/cycle5"/>
    <dgm:cxn modelId="{705AD7BB-88EF-4893-A264-671C973B02DB}" srcId="{BC851D4D-8CE3-4CC1-A885-36CFBB584C8F}" destId="{76133303-F9BE-4782-B8C5-660C45BB0968}" srcOrd="0" destOrd="0" parTransId="{F130FB3A-0F38-4ACE-8EF1-1E8C7D07DE2C}" sibTransId="{F58F5BBB-95E2-4B75-8EB0-44F32C27E662}"/>
    <dgm:cxn modelId="{AF98CAF8-F6C2-43A0-B2C4-7D79A926E73E}" type="presOf" srcId="{9127528F-48AE-41F2-A01E-9277B11E39CF}" destId="{C5B39AC3-F477-4C61-B3B6-98AA101E6CB1}" srcOrd="0" destOrd="0" presId="urn:microsoft.com/office/officeart/2005/8/layout/cycle5"/>
    <dgm:cxn modelId="{BD154146-99C3-4FF0-B218-B4851C658E45}" type="presParOf" srcId="{6D2D789E-2953-40BA-A9D0-403E13802484}" destId="{1B2EF97B-BA05-4E34-8FB5-07434D271BB2}" srcOrd="0" destOrd="0" presId="urn:microsoft.com/office/officeart/2005/8/layout/cycle5"/>
    <dgm:cxn modelId="{E08C87DE-01E2-4CD1-96B6-25145E98A2B0}" type="presParOf" srcId="{6D2D789E-2953-40BA-A9D0-403E13802484}" destId="{1B504A60-F33B-4853-A117-D4ECB9CDD4FD}" srcOrd="1" destOrd="0" presId="urn:microsoft.com/office/officeart/2005/8/layout/cycle5"/>
    <dgm:cxn modelId="{4FC6B460-4AD5-4A02-88B0-DDFA27F0237F}" type="presParOf" srcId="{6D2D789E-2953-40BA-A9D0-403E13802484}" destId="{AD032059-47F0-4DB6-8003-C776C1A50152}" srcOrd="2" destOrd="0" presId="urn:microsoft.com/office/officeart/2005/8/layout/cycle5"/>
    <dgm:cxn modelId="{9B1BE3A9-A9E9-4278-B59E-59BB00802127}" type="presParOf" srcId="{6D2D789E-2953-40BA-A9D0-403E13802484}" destId="{5B1B7748-1B69-4445-A58E-B0834D8E2E18}" srcOrd="3" destOrd="0" presId="urn:microsoft.com/office/officeart/2005/8/layout/cycle5"/>
    <dgm:cxn modelId="{59FDBA60-D3FA-47B9-B453-78668059D544}" type="presParOf" srcId="{6D2D789E-2953-40BA-A9D0-403E13802484}" destId="{F0BADB0C-4E93-4289-9699-6DDB242363BA}" srcOrd="4" destOrd="0" presId="urn:microsoft.com/office/officeart/2005/8/layout/cycle5"/>
    <dgm:cxn modelId="{8E98EF9F-2309-49A3-9309-D64F880B2B94}" type="presParOf" srcId="{6D2D789E-2953-40BA-A9D0-403E13802484}" destId="{F4A6B36C-15BC-4FBB-9E43-1BA8C39A95EC}" srcOrd="5" destOrd="0" presId="urn:microsoft.com/office/officeart/2005/8/layout/cycle5"/>
    <dgm:cxn modelId="{08CFC4E1-5508-4923-BA15-CECBE334F43C}" type="presParOf" srcId="{6D2D789E-2953-40BA-A9D0-403E13802484}" destId="{42CDF39D-25C4-4C97-B1EC-273D2AFE7F3A}" srcOrd="6" destOrd="0" presId="urn:microsoft.com/office/officeart/2005/8/layout/cycle5"/>
    <dgm:cxn modelId="{E7D2A91A-1483-4C28-B178-999950C30AAF}" type="presParOf" srcId="{6D2D789E-2953-40BA-A9D0-403E13802484}" destId="{BC8C97FF-3F17-4392-B51C-496E09599FD0}" srcOrd="7" destOrd="0" presId="urn:microsoft.com/office/officeart/2005/8/layout/cycle5"/>
    <dgm:cxn modelId="{460F96C3-097E-4FAB-B012-D0B8B3C9A8BF}" type="presParOf" srcId="{6D2D789E-2953-40BA-A9D0-403E13802484}" destId="{9613F8C3-8473-4869-BDED-99BF586D0EF6}" srcOrd="8" destOrd="0" presId="urn:microsoft.com/office/officeart/2005/8/layout/cycle5"/>
    <dgm:cxn modelId="{D3075153-D00E-45F2-AEF9-B99DDC1A2BB3}" type="presParOf" srcId="{6D2D789E-2953-40BA-A9D0-403E13802484}" destId="{C5B39AC3-F477-4C61-B3B6-98AA101E6CB1}" srcOrd="9" destOrd="0" presId="urn:microsoft.com/office/officeart/2005/8/layout/cycle5"/>
    <dgm:cxn modelId="{0AC2C132-2E7B-4CEB-8028-2EB82B666AA7}" type="presParOf" srcId="{6D2D789E-2953-40BA-A9D0-403E13802484}" destId="{12310B9F-6399-484A-8A9F-D371A658B159}" srcOrd="10" destOrd="0" presId="urn:microsoft.com/office/officeart/2005/8/layout/cycle5"/>
    <dgm:cxn modelId="{179ADA0D-1CB5-4C35-B46E-1D701881BFBA}" type="presParOf" srcId="{6D2D789E-2953-40BA-A9D0-403E13802484}" destId="{4DE8810F-A830-481E-8F22-FF149FB4D8F9}" srcOrd="11" destOrd="0" presId="urn:microsoft.com/office/officeart/2005/8/layout/cycle5"/>
    <dgm:cxn modelId="{5A8FBB9D-0B56-42BD-BBA2-5F0A6C69A014}" type="presParOf" srcId="{6D2D789E-2953-40BA-A9D0-403E13802484}" destId="{271AD263-50BF-4FE2-8F38-F281E14C6D92}" srcOrd="12" destOrd="0" presId="urn:microsoft.com/office/officeart/2005/8/layout/cycle5"/>
    <dgm:cxn modelId="{0F2FA9BE-0FF2-4712-8C35-1807F8C9404C}" type="presParOf" srcId="{6D2D789E-2953-40BA-A9D0-403E13802484}" destId="{3D1F4353-C051-4331-82BA-0CA0D4AD9EE9}" srcOrd="13" destOrd="0" presId="urn:microsoft.com/office/officeart/2005/8/layout/cycle5"/>
    <dgm:cxn modelId="{ACB9D253-97B8-4BF0-85D8-B446A4BF2130}" type="presParOf" srcId="{6D2D789E-2953-40BA-A9D0-403E13802484}" destId="{92567AA1-58C3-4FC1-B59A-501B098D9F7C}"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18C8E-CF4B-4D0C-96F4-642E520EF4A0}">
      <dsp:nvSpPr>
        <dsp:cNvPr id="0" name=""/>
        <dsp:cNvSpPr/>
      </dsp:nvSpPr>
      <dsp:spPr>
        <a:xfrm>
          <a:off x="3037668" y="22800"/>
          <a:ext cx="2421591" cy="2421591"/>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US" sz="3700" b="1" kern="1200" dirty="0" smtClean="0">
              <a:hlinkClick xmlns:r="http://schemas.openxmlformats.org/officeDocument/2006/relationships" r:id="" action="ppaction://hlinksldjump"/>
            </a:rPr>
            <a:t>PRE-POLL</a:t>
          </a:r>
          <a:endParaRPr lang="en-US" sz="3700" b="1" kern="1200" dirty="0"/>
        </a:p>
      </dsp:txBody>
      <dsp:txXfrm>
        <a:off x="3392302" y="377434"/>
        <a:ext cx="1712323" cy="1712323"/>
      </dsp:txXfrm>
    </dsp:sp>
    <dsp:sp modelId="{CCBE2ABB-2BD6-47C0-A542-5DB8CB904B71}">
      <dsp:nvSpPr>
        <dsp:cNvPr id="0" name=""/>
        <dsp:cNvSpPr/>
      </dsp:nvSpPr>
      <dsp:spPr>
        <a:xfrm rot="3621949">
          <a:off x="4817360" y="2376074"/>
          <a:ext cx="626977" cy="817287"/>
        </a:xfrm>
        <a:prstGeom prst="rightArrow">
          <a:avLst>
            <a:gd name="adj1" fmla="val 60000"/>
            <a:gd name="adj2" fmla="val 50000"/>
          </a:avLst>
        </a:prstGeom>
        <a:solidFill>
          <a:schemeClr val="tx1">
            <a:lumMod val="95000"/>
            <a:lumOff val="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4864904" y="2457786"/>
        <a:ext cx="438884" cy="490373"/>
      </dsp:txXfrm>
    </dsp:sp>
    <dsp:sp modelId="{62717FD5-0694-48F7-90F3-12275609BDB4}">
      <dsp:nvSpPr>
        <dsp:cNvPr id="0" name=""/>
        <dsp:cNvSpPr/>
      </dsp:nvSpPr>
      <dsp:spPr>
        <a:xfrm>
          <a:off x="4819985" y="3155891"/>
          <a:ext cx="2421591" cy="2421591"/>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US" sz="3700" b="1" kern="1200" dirty="0" smtClean="0">
              <a:solidFill>
                <a:srgbClr val="FF0000"/>
              </a:solidFill>
            </a:rPr>
            <a:t>DURING POLL</a:t>
          </a:r>
          <a:endParaRPr lang="en-US" sz="3700" b="1" kern="1200" dirty="0">
            <a:solidFill>
              <a:srgbClr val="FF0000"/>
            </a:solidFill>
          </a:endParaRPr>
        </a:p>
      </dsp:txBody>
      <dsp:txXfrm>
        <a:off x="5174619" y="3510525"/>
        <a:ext cx="1712323" cy="1712323"/>
      </dsp:txXfrm>
    </dsp:sp>
    <dsp:sp modelId="{A6AEAE3B-E3FD-4D56-B1D4-EEB46D26BBC6}">
      <dsp:nvSpPr>
        <dsp:cNvPr id="0" name=""/>
        <dsp:cNvSpPr/>
      </dsp:nvSpPr>
      <dsp:spPr>
        <a:xfrm rot="10801152">
          <a:off x="3883844" y="3957434"/>
          <a:ext cx="661539" cy="817287"/>
        </a:xfrm>
        <a:prstGeom prst="rightArrow">
          <a:avLst>
            <a:gd name="adj1" fmla="val 60000"/>
            <a:gd name="adj2" fmla="val 50000"/>
          </a:avLst>
        </a:prstGeom>
        <a:solidFill>
          <a:srgbClr val="0033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rot="10800000">
        <a:off x="4082306" y="4120924"/>
        <a:ext cx="463077" cy="490373"/>
      </dsp:txXfrm>
    </dsp:sp>
    <dsp:sp modelId="{6FEF910F-7009-47F1-ABDB-0704D3C4BF6A}">
      <dsp:nvSpPr>
        <dsp:cNvPr id="0" name=""/>
        <dsp:cNvSpPr/>
      </dsp:nvSpPr>
      <dsp:spPr>
        <a:xfrm>
          <a:off x="1150205" y="3154660"/>
          <a:ext cx="2421591" cy="2421591"/>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US" sz="3700" b="1" kern="1200" dirty="0" smtClean="0">
              <a:solidFill>
                <a:srgbClr val="FF0000"/>
              </a:solidFill>
            </a:rPr>
            <a:t>POST POLL</a:t>
          </a:r>
          <a:endParaRPr lang="en-US" sz="3700" b="1" kern="1200" dirty="0">
            <a:solidFill>
              <a:srgbClr val="FF0000"/>
            </a:solidFill>
          </a:endParaRPr>
        </a:p>
      </dsp:txBody>
      <dsp:txXfrm>
        <a:off x="1504839" y="3509294"/>
        <a:ext cx="1712323" cy="1712323"/>
      </dsp:txXfrm>
    </dsp:sp>
    <dsp:sp modelId="{03F09794-EF39-4B9B-9796-4DD94D7E1210}">
      <dsp:nvSpPr>
        <dsp:cNvPr id="0" name=""/>
        <dsp:cNvSpPr/>
      </dsp:nvSpPr>
      <dsp:spPr>
        <a:xfrm rot="18064554">
          <a:off x="2967881" y="2406750"/>
          <a:ext cx="654579" cy="817287"/>
        </a:xfrm>
        <a:prstGeom prst="rightArrow">
          <a:avLst>
            <a:gd name="adj1" fmla="val 60000"/>
            <a:gd name="adj2" fmla="val 50000"/>
          </a:avLst>
        </a:prstGeom>
        <a:solidFill>
          <a:srgbClr val="0033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3015387" y="2654303"/>
        <a:ext cx="458205" cy="4903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EF97B-BA05-4E34-8FB5-07434D271BB2}">
      <dsp:nvSpPr>
        <dsp:cNvPr id="0" name=""/>
        <dsp:cNvSpPr/>
      </dsp:nvSpPr>
      <dsp:spPr>
        <a:xfrm>
          <a:off x="3034934" y="-185934"/>
          <a:ext cx="2159730" cy="1403834"/>
        </a:xfrm>
        <a:prstGeom prst="roundRect">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3300"/>
              </a:solidFill>
              <a:hlinkClick xmlns:r="http://schemas.openxmlformats.org/officeDocument/2006/relationships" r:id="" action="ppaction://hlinksldjump"/>
            </a:rPr>
            <a:t>L &amp; O PLANNING</a:t>
          </a:r>
          <a:endParaRPr lang="en-US" sz="2400" b="1" kern="1200" dirty="0">
            <a:solidFill>
              <a:srgbClr val="003300"/>
            </a:solidFill>
          </a:endParaRPr>
        </a:p>
      </dsp:txBody>
      <dsp:txXfrm>
        <a:off x="3103464" y="-117404"/>
        <a:ext cx="2022670" cy="1266774"/>
      </dsp:txXfrm>
    </dsp:sp>
    <dsp:sp modelId="{AD032059-47F0-4DB6-8003-C776C1A50152}">
      <dsp:nvSpPr>
        <dsp:cNvPr id="0" name=""/>
        <dsp:cNvSpPr/>
      </dsp:nvSpPr>
      <dsp:spPr>
        <a:xfrm>
          <a:off x="3146153" y="842513"/>
          <a:ext cx="3862868" cy="3862868"/>
        </a:xfrm>
        <a:custGeom>
          <a:avLst/>
          <a:gdLst/>
          <a:ahLst/>
          <a:cxnLst/>
          <a:rect l="0" t="0" r="0" b="0"/>
          <a:pathLst>
            <a:path>
              <a:moveTo>
                <a:pt x="2316803" y="38835"/>
              </a:moveTo>
              <a:arcTo wR="1931434" hR="1931434" stAng="16890552" swAng="149842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B1B7748-1B69-4445-A58E-B0834D8E2E18}">
      <dsp:nvSpPr>
        <dsp:cNvPr id="0" name=""/>
        <dsp:cNvSpPr/>
      </dsp:nvSpPr>
      <dsp:spPr>
        <a:xfrm>
          <a:off x="5554963" y="1396749"/>
          <a:ext cx="2159730" cy="1403834"/>
        </a:xfrm>
        <a:prstGeom prst="roundRect">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2060"/>
              </a:solidFill>
            </a:rPr>
            <a:t>PREVENTIVE MEASURES</a:t>
          </a:r>
          <a:endParaRPr lang="en-US" sz="2400" b="1" kern="1200" dirty="0">
            <a:solidFill>
              <a:srgbClr val="002060"/>
            </a:solidFill>
          </a:endParaRPr>
        </a:p>
      </dsp:txBody>
      <dsp:txXfrm>
        <a:off x="5623493" y="1465279"/>
        <a:ext cx="2022670" cy="1266774"/>
      </dsp:txXfrm>
    </dsp:sp>
    <dsp:sp modelId="{F4A6B36C-15BC-4FBB-9E43-1BA8C39A95EC}">
      <dsp:nvSpPr>
        <dsp:cNvPr id="0" name=""/>
        <dsp:cNvSpPr/>
      </dsp:nvSpPr>
      <dsp:spPr>
        <a:xfrm>
          <a:off x="2974674" y="6543"/>
          <a:ext cx="3862868" cy="3862868"/>
        </a:xfrm>
        <a:custGeom>
          <a:avLst/>
          <a:gdLst/>
          <a:ahLst/>
          <a:cxnLst/>
          <a:rect l="0" t="0" r="0" b="0"/>
          <a:pathLst>
            <a:path>
              <a:moveTo>
                <a:pt x="3606981" y="2892152"/>
              </a:moveTo>
              <a:arcTo wR="1931434" hR="1931434" stAng="1789735" swAng="59786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2CDF39D-25C4-4C97-B1EC-273D2AFE7F3A}">
      <dsp:nvSpPr>
        <dsp:cNvPr id="0" name=""/>
        <dsp:cNvSpPr/>
      </dsp:nvSpPr>
      <dsp:spPr>
        <a:xfrm>
          <a:off x="4686312" y="3257563"/>
          <a:ext cx="2444376" cy="1403834"/>
        </a:xfrm>
        <a:prstGeom prst="roundRect">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0000"/>
              </a:solidFill>
            </a:rPr>
            <a:t>ENFORCEMENT OF MCC</a:t>
          </a:r>
          <a:endParaRPr lang="en-US" sz="2400" b="1" kern="1200" dirty="0">
            <a:solidFill>
              <a:srgbClr val="FF0000"/>
            </a:solidFill>
          </a:endParaRPr>
        </a:p>
      </dsp:txBody>
      <dsp:txXfrm>
        <a:off x="4754842" y="3326093"/>
        <a:ext cx="2307316" cy="1266774"/>
      </dsp:txXfrm>
    </dsp:sp>
    <dsp:sp modelId="{9613F8C3-8473-4869-BDED-99BF586D0EF6}">
      <dsp:nvSpPr>
        <dsp:cNvPr id="0" name=""/>
        <dsp:cNvSpPr/>
      </dsp:nvSpPr>
      <dsp:spPr>
        <a:xfrm>
          <a:off x="2517644" y="849691"/>
          <a:ext cx="3862868" cy="3862868"/>
        </a:xfrm>
        <a:custGeom>
          <a:avLst/>
          <a:gdLst/>
          <a:ahLst/>
          <a:cxnLst/>
          <a:rect l="0" t="0" r="0" b="0"/>
          <a:pathLst>
            <a:path>
              <a:moveTo>
                <a:pt x="2118034" y="3853833"/>
              </a:moveTo>
              <a:arcTo wR="1931434" hR="1931434" stAng="5067353" swAng="142643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5B39AC3-F477-4C61-B3B6-98AA101E6CB1}">
      <dsp:nvSpPr>
        <dsp:cNvPr id="0" name=""/>
        <dsp:cNvSpPr/>
      </dsp:nvSpPr>
      <dsp:spPr>
        <a:xfrm>
          <a:off x="1114394" y="3114687"/>
          <a:ext cx="2730123" cy="1403834"/>
        </a:xfrm>
        <a:prstGeom prst="roundRect">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accent2">
                  <a:lumMod val="75000"/>
                </a:schemeClr>
              </a:solidFill>
            </a:rPr>
            <a:t>VEHICLE  MONITORING</a:t>
          </a:r>
          <a:endParaRPr lang="en-US" sz="2400" b="1" kern="1200" dirty="0">
            <a:solidFill>
              <a:schemeClr val="accent2">
                <a:lumMod val="75000"/>
              </a:schemeClr>
            </a:solidFill>
          </a:endParaRPr>
        </a:p>
      </dsp:txBody>
      <dsp:txXfrm>
        <a:off x="1182924" y="3183217"/>
        <a:ext cx="2593063" cy="1266774"/>
      </dsp:txXfrm>
    </dsp:sp>
    <dsp:sp modelId="{4DE8810F-A830-481E-8F22-FF149FB4D8F9}">
      <dsp:nvSpPr>
        <dsp:cNvPr id="0" name=""/>
        <dsp:cNvSpPr/>
      </dsp:nvSpPr>
      <dsp:spPr>
        <a:xfrm>
          <a:off x="1913729" y="1987248"/>
          <a:ext cx="3862868" cy="3862868"/>
        </a:xfrm>
        <a:custGeom>
          <a:avLst/>
          <a:gdLst/>
          <a:ahLst/>
          <a:cxnLst/>
          <a:rect l="0" t="0" r="0" b="0"/>
          <a:pathLst>
            <a:path>
              <a:moveTo>
                <a:pt x="206340" y="1062820"/>
              </a:moveTo>
              <a:arcTo wR="1931434" hR="1931434" stAng="12403561" swAng="38374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71AD263-50BF-4FE2-8F38-F281E14C6D92}">
      <dsp:nvSpPr>
        <dsp:cNvPr id="0" name=""/>
        <dsp:cNvSpPr/>
      </dsp:nvSpPr>
      <dsp:spPr>
        <a:xfrm>
          <a:off x="1185842" y="1400170"/>
          <a:ext cx="2159730" cy="1403834"/>
        </a:xfrm>
        <a:prstGeom prst="roundRect">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2">
                  <a:lumMod val="50000"/>
                </a:schemeClr>
              </a:solidFill>
            </a:rPr>
            <a:t>EXPENDITURE MONITORING</a:t>
          </a:r>
          <a:endParaRPr lang="en-US" sz="2400" b="1" kern="1200" dirty="0">
            <a:solidFill>
              <a:schemeClr val="tx2">
                <a:lumMod val="50000"/>
              </a:schemeClr>
            </a:solidFill>
          </a:endParaRPr>
        </a:p>
      </dsp:txBody>
      <dsp:txXfrm>
        <a:off x="1254372" y="1468700"/>
        <a:ext cx="2022670" cy="1266774"/>
      </dsp:txXfrm>
    </dsp:sp>
    <dsp:sp modelId="{92567AA1-58C3-4FC1-B59A-501B098D9F7C}">
      <dsp:nvSpPr>
        <dsp:cNvPr id="0" name=""/>
        <dsp:cNvSpPr/>
      </dsp:nvSpPr>
      <dsp:spPr>
        <a:xfrm>
          <a:off x="2291859" y="437208"/>
          <a:ext cx="3862868" cy="3862868"/>
        </a:xfrm>
        <a:custGeom>
          <a:avLst/>
          <a:gdLst/>
          <a:ahLst/>
          <a:cxnLst/>
          <a:rect l="0" t="0" r="0" b="0"/>
          <a:pathLst>
            <a:path>
              <a:moveTo>
                <a:pt x="338819" y="838723"/>
              </a:moveTo>
              <a:arcTo wR="1931434" hR="1931434" stAng="12867267" swAng="79282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EFBE6-F033-42A6-8DB7-6BDD37F19A80}">
      <dsp:nvSpPr>
        <dsp:cNvPr id="0" name=""/>
        <dsp:cNvSpPr/>
      </dsp:nvSpPr>
      <dsp:spPr>
        <a:xfrm>
          <a:off x="1257290" y="1328727"/>
          <a:ext cx="2305533" cy="153779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endParaRPr lang="en-US" sz="1800" kern="1200" dirty="0" smtClean="0"/>
        </a:p>
        <a:p>
          <a:pPr lvl="0" algn="l" defTabSz="800100">
            <a:lnSpc>
              <a:spcPct val="90000"/>
            </a:lnSpc>
            <a:spcBef>
              <a:spcPct val="0"/>
            </a:spcBef>
            <a:spcAft>
              <a:spcPct val="35000"/>
            </a:spcAft>
          </a:pPr>
          <a:r>
            <a:rPr lang="en-US" sz="1800" kern="1200" dirty="0" smtClean="0"/>
            <a:t>IDENTIFICATION OF VULNERABLE AREAS</a:t>
          </a:r>
          <a:endParaRPr lang="en-US" sz="1800" kern="1200" dirty="0"/>
        </a:p>
      </dsp:txBody>
      <dsp:txXfrm>
        <a:off x="1626176" y="1328727"/>
        <a:ext cx="1936648" cy="1537790"/>
      </dsp:txXfrm>
    </dsp:sp>
    <dsp:sp modelId="{1A2FEC2A-B57D-42C5-9080-6F4936DF825E}">
      <dsp:nvSpPr>
        <dsp:cNvPr id="0" name=""/>
        <dsp:cNvSpPr/>
      </dsp:nvSpPr>
      <dsp:spPr>
        <a:xfrm>
          <a:off x="1257290" y="2900365"/>
          <a:ext cx="2305533" cy="1537790"/>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t>FORCE DEPLOYMENT PLAN FOR  VULNERABLE AREAS</a:t>
          </a:r>
          <a:endParaRPr lang="en-US" sz="1800" kern="1200" dirty="0"/>
        </a:p>
      </dsp:txBody>
      <dsp:txXfrm>
        <a:off x="1626176" y="2900365"/>
        <a:ext cx="1936648" cy="1537790"/>
      </dsp:txXfrm>
    </dsp:sp>
    <dsp:sp modelId="{E6A34CB7-021C-46C4-9224-65252065BDF1}">
      <dsp:nvSpPr>
        <dsp:cNvPr id="0" name=""/>
        <dsp:cNvSpPr/>
      </dsp:nvSpPr>
      <dsp:spPr>
        <a:xfrm>
          <a:off x="0" y="135496"/>
          <a:ext cx="2384290" cy="1537022"/>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hlinkClick xmlns:r="http://schemas.openxmlformats.org/officeDocument/2006/relationships" r:id="" action="ppaction://hlinksldjump"/>
            </a:rPr>
            <a:t>VULNERABILITY MAPPING</a:t>
          </a:r>
          <a:endParaRPr lang="en-US" sz="2000" b="1" kern="1200" dirty="0"/>
        </a:p>
      </dsp:txBody>
      <dsp:txXfrm>
        <a:off x="349171" y="360588"/>
        <a:ext cx="1685948" cy="1086838"/>
      </dsp:txXfrm>
    </dsp:sp>
    <dsp:sp modelId="{1B929B2C-072D-43D7-9ED6-17F761ED5619}">
      <dsp:nvSpPr>
        <dsp:cNvPr id="0" name=""/>
        <dsp:cNvSpPr/>
      </dsp:nvSpPr>
      <dsp:spPr>
        <a:xfrm>
          <a:off x="5900750" y="1328727"/>
          <a:ext cx="2305533" cy="153779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endParaRPr lang="en-US" sz="1800" kern="1200" dirty="0" smtClean="0"/>
        </a:p>
        <a:p>
          <a:pPr lvl="0" algn="l" defTabSz="800100">
            <a:lnSpc>
              <a:spcPct val="90000"/>
            </a:lnSpc>
            <a:spcBef>
              <a:spcPct val="0"/>
            </a:spcBef>
            <a:spcAft>
              <a:spcPct val="35000"/>
            </a:spcAft>
          </a:pPr>
          <a:r>
            <a:rPr lang="en-US" sz="1800" kern="1200" dirty="0" smtClean="0"/>
            <a:t>IDENTIFICATION OF CRITICAL POLLING STATIONS</a:t>
          </a:r>
          <a:endParaRPr lang="en-US" sz="1800" kern="1200" dirty="0"/>
        </a:p>
      </dsp:txBody>
      <dsp:txXfrm>
        <a:off x="6269636" y="1328727"/>
        <a:ext cx="1936648" cy="1537790"/>
      </dsp:txXfrm>
    </dsp:sp>
    <dsp:sp modelId="{5AD7DCD4-7EC9-4961-912C-CD7788D86707}">
      <dsp:nvSpPr>
        <dsp:cNvPr id="0" name=""/>
        <dsp:cNvSpPr/>
      </dsp:nvSpPr>
      <dsp:spPr>
        <a:xfrm>
          <a:off x="5900750" y="2900365"/>
          <a:ext cx="2305533" cy="1537790"/>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t>FORCE DEPLOYMENT PLAN FOR CRITICAL POLLING STATIONS</a:t>
          </a:r>
          <a:endParaRPr lang="en-US" sz="1800" kern="1200" dirty="0"/>
        </a:p>
      </dsp:txBody>
      <dsp:txXfrm>
        <a:off x="6269636" y="2900365"/>
        <a:ext cx="1936648" cy="1537790"/>
      </dsp:txXfrm>
    </dsp:sp>
    <dsp:sp modelId="{91406475-D0ED-4D95-950E-E6D185084EF0}">
      <dsp:nvSpPr>
        <dsp:cNvPr id="0" name=""/>
        <dsp:cNvSpPr/>
      </dsp:nvSpPr>
      <dsp:spPr>
        <a:xfrm>
          <a:off x="4114810" y="114285"/>
          <a:ext cx="2384290" cy="1537022"/>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hlinkClick xmlns:r="http://schemas.openxmlformats.org/officeDocument/2006/relationships" r:id="" action="ppaction://hlinksldjump"/>
            </a:rPr>
            <a:t>CRITICALITY ASSESSMENT</a:t>
          </a:r>
          <a:endParaRPr lang="en-US" sz="2000" b="1" kern="1200" dirty="0"/>
        </a:p>
      </dsp:txBody>
      <dsp:txXfrm>
        <a:off x="4463981" y="339377"/>
        <a:ext cx="1685948" cy="10868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6BD230-004D-4A06-B9ED-C64E9A8249DA}" type="datetimeFigureOut">
              <a:rPr lang="en-US" smtClean="0"/>
              <a:pPr/>
              <a:t>12/4/2018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76E08C-F216-4232-BEA9-CB814BA4AE43}" type="slidenum">
              <a:rPr lang="en-US" smtClean="0"/>
              <a:pPr/>
              <a:t>‹#›</a:t>
            </a:fld>
            <a:endParaRPr lang="en-US"/>
          </a:p>
        </p:txBody>
      </p:sp>
    </p:spTree>
    <p:extLst>
      <p:ext uri="{BB962C8B-B14F-4D97-AF65-F5344CB8AC3E}">
        <p14:creationId xmlns:p14="http://schemas.microsoft.com/office/powerpoint/2010/main" val="2869923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6E08C-F216-4232-BEA9-CB814BA4AE43}" type="slidenum">
              <a:rPr lang="en-US" smtClean="0"/>
              <a:pPr/>
              <a:t>1</a:t>
            </a:fld>
            <a:endParaRPr lang="en-US"/>
          </a:p>
        </p:txBody>
      </p:sp>
    </p:spTree>
    <p:extLst>
      <p:ext uri="{BB962C8B-B14F-4D97-AF65-F5344CB8AC3E}">
        <p14:creationId xmlns:p14="http://schemas.microsoft.com/office/powerpoint/2010/main" val="1312278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6E08C-F216-4232-BEA9-CB814BA4AE43}" type="slidenum">
              <a:rPr lang="en-US" smtClean="0"/>
              <a:pPr/>
              <a:t>9</a:t>
            </a:fld>
            <a:endParaRPr lang="en-US"/>
          </a:p>
        </p:txBody>
      </p:sp>
    </p:spTree>
    <p:extLst>
      <p:ext uri="{BB962C8B-B14F-4D97-AF65-F5344CB8AC3E}">
        <p14:creationId xmlns:p14="http://schemas.microsoft.com/office/powerpoint/2010/main" val="3392034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4876E08C-F216-4232-BEA9-CB814BA4AE43}" type="slidenum">
              <a:rPr lang="en-US" smtClean="0"/>
              <a:pPr/>
              <a:t>13</a:t>
            </a:fld>
            <a:endParaRPr lang="en-US"/>
          </a:p>
        </p:txBody>
      </p:sp>
    </p:spTree>
    <p:extLst>
      <p:ext uri="{BB962C8B-B14F-4D97-AF65-F5344CB8AC3E}">
        <p14:creationId xmlns:p14="http://schemas.microsoft.com/office/powerpoint/2010/main" val="2280007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76E08C-F216-4232-BEA9-CB814BA4AE43}" type="slidenum">
              <a:rPr lang="en-US" smtClean="0"/>
              <a:pPr/>
              <a:t>49</a:t>
            </a:fld>
            <a:endParaRPr lang="en-US"/>
          </a:p>
        </p:txBody>
      </p:sp>
    </p:spTree>
    <p:extLst>
      <p:ext uri="{BB962C8B-B14F-4D97-AF65-F5344CB8AC3E}">
        <p14:creationId xmlns:p14="http://schemas.microsoft.com/office/powerpoint/2010/main" val="3094105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76E08C-F216-4232-BEA9-CB814BA4AE43}" type="slidenum">
              <a:rPr lang="en-US" smtClean="0"/>
              <a:pPr/>
              <a:t>117</a:t>
            </a:fld>
            <a:endParaRPr lang="en-US"/>
          </a:p>
        </p:txBody>
      </p:sp>
    </p:spTree>
    <p:extLst>
      <p:ext uri="{BB962C8B-B14F-4D97-AF65-F5344CB8AC3E}">
        <p14:creationId xmlns:p14="http://schemas.microsoft.com/office/powerpoint/2010/main" val="3913067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76E08C-F216-4232-BEA9-CB814BA4AE43}" type="slidenum">
              <a:rPr lang="en-US" smtClean="0"/>
              <a:pPr/>
              <a:t>118</a:t>
            </a:fld>
            <a:endParaRPr lang="en-US"/>
          </a:p>
        </p:txBody>
      </p:sp>
    </p:spTree>
    <p:extLst>
      <p:ext uri="{BB962C8B-B14F-4D97-AF65-F5344CB8AC3E}">
        <p14:creationId xmlns:p14="http://schemas.microsoft.com/office/powerpoint/2010/main" val="2887118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A1BA16-A013-41BA-8927-9C893207A18F}" type="slidenum">
              <a:rPr lang="en-US"/>
              <a:pPr fontAlgn="base">
                <a:spcBef>
                  <a:spcPct val="0"/>
                </a:spcBef>
                <a:spcAft>
                  <a:spcPct val="0"/>
                </a:spcAft>
              </a:pPr>
              <a:t>123</a:t>
            </a:fld>
            <a:endParaRPr lang="en-US"/>
          </a:p>
        </p:txBody>
      </p:sp>
      <p:sp>
        <p:nvSpPr>
          <p:cNvPr id="6656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Barabanki Police</a:t>
            </a:r>
          </a:p>
        </p:txBody>
      </p:sp>
    </p:spTree>
    <p:extLst>
      <p:ext uri="{BB962C8B-B14F-4D97-AF65-F5344CB8AC3E}">
        <p14:creationId xmlns:p14="http://schemas.microsoft.com/office/powerpoint/2010/main" val="1121294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E7A201-81E9-4B44-9FC4-761654577241}"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14784-7258-4BBC-9B30-8AC765DF39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7A201-81E9-4B44-9FC4-761654577241}"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14784-7258-4BBC-9B30-8AC765DF39F5}"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2292933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13054995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7957801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41597782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8359799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9144663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41006155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35594737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8215829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392167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7A201-81E9-4B44-9FC4-761654577241}"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14784-7258-4BBC-9B30-8AC765DF39F5}"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41691184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8942255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smtClean="0"/>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293145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3637150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41589154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78F6CE1-23EA-4294-AD8B-A50B28DE51AE}" type="slidenum">
              <a:rPr lang="en-US" smtClean="0"/>
              <a:pPr/>
              <a:t>‹#›</a:t>
            </a:fld>
            <a:endParaRPr lang="en-US"/>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27087018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9999321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21941501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440526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3857226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86200147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123212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6427650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30950573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8944162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4615026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335622831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0374168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25396720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smtClean="0"/>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18197472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905310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71715605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333602742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78F6CE1-23EA-4294-AD8B-A50B28DE51AE}" type="slidenum">
              <a:rPr lang="en-US" smtClean="0"/>
              <a:pPr/>
              <a:t>‹#›</a:t>
            </a:fld>
            <a:endParaRPr lang="en-US"/>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25988557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4829934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7037950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2596094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8701498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91062450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03250735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37055464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524325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337725663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66034786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3255180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64500683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28960386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smtClean="0"/>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96332675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2218753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74077932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78F6CE1-23EA-4294-AD8B-A50B28DE51AE}" type="slidenum">
              <a:rPr lang="en-US" smtClean="0"/>
              <a:pPr/>
              <a:t>‹#›</a:t>
            </a:fld>
            <a:endParaRPr lang="en-US"/>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292790438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5819922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342708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326554370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70773942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33291734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45939761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4720495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76723798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369311997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39523700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35646182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15341965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3760869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03741981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smtClean="0"/>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415382264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98024666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419757144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78F6CE1-23EA-4294-AD8B-A50B28DE51AE}" type="slidenum">
              <a:rPr lang="en-US" smtClean="0"/>
              <a:pPr/>
              <a:t>‹#›</a:t>
            </a:fld>
            <a:endParaRPr lang="en-US"/>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374396681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1862062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381952077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32113350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55173765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078901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706371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733133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smtClean="0"/>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350881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7A201-81E9-4B44-9FC4-761654577241}"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14784-7258-4BBC-9B30-8AC765DF39F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3281601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65081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78F6CE1-23EA-4294-AD8B-A50B28DE51AE}" type="slidenum">
              <a:rPr lang="en-US" smtClean="0"/>
              <a:pPr/>
              <a:t>‹#›</a:t>
            </a:fld>
            <a:endParaRPr lang="en-US"/>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3302175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410371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2801542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866711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41637268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3314809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826814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3129512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E7A201-81E9-4B44-9FC4-761654577241}"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14784-7258-4BBC-9B30-8AC765DF39F5}"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454429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4292166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5935144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5626233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334027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smtClean="0"/>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4134382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1476346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7130990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78F6CE1-23EA-4294-AD8B-A50B28DE51AE}" type="slidenum">
              <a:rPr lang="en-US" smtClean="0"/>
              <a:pPr/>
              <a:t>‹#›</a:t>
            </a:fld>
            <a:endParaRPr lang="en-US"/>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5257933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21782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E7A201-81E9-4B44-9FC4-761654577241}" type="datetimeFigureOut">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14784-7258-4BBC-9B30-8AC765DF39F5}"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11163666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40552873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6362720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5297398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8948811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7520905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40433757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8444585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32613591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3241263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E7A201-81E9-4B44-9FC4-761654577241}" type="datetimeFigureOut">
              <a:rPr lang="en-US" smtClean="0"/>
              <a:pPr/>
              <a:t>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14784-7258-4BBC-9B30-8AC765DF39F5}"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1855791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smtClean="0"/>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1893722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40588176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40743189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78F6CE1-23EA-4294-AD8B-A50B28DE51AE}" type="slidenum">
              <a:rPr lang="en-US" smtClean="0"/>
              <a:pPr/>
              <a:t>‹#›</a:t>
            </a:fld>
            <a:endParaRPr lang="en-US"/>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41489014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2344882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27975226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7993318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8645786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997768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E7A201-81E9-4B44-9FC4-761654577241}" type="datetimeFigureOut">
              <a:rPr lang="en-US" smtClean="0"/>
              <a:pPr/>
              <a:t>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14784-7258-4BBC-9B30-8AC765DF39F5}"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719052" y="425569"/>
            <a:ext cx="7772400" cy="1362075"/>
          </a:xfrm>
          <a:prstGeom prst="rect">
            <a:avLst/>
          </a:prstGeom>
        </p:spPr>
        <p:txBody>
          <a:bodyPr anchor="b"/>
          <a:lstStyle>
            <a:lvl1pPr algn="r">
              <a:defRPr sz="4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1700213"/>
            <a:ext cx="7772400" cy="1500187"/>
          </a:xfrm>
          <a:prstGeom prst="rect">
            <a:avLst/>
          </a:prstGeom>
        </p:spPr>
        <p:txBody>
          <a:bodyPr/>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2525046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7679824"/>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8967421"/>
      </p:ext>
    </p:extLst>
  </p:cSld>
  <p:clrMapOvr>
    <a:masterClrMapping/>
  </p:clrMapOvr>
  <p:transition>
    <p:fade/>
  </p:transition>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233987"/>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733800"/>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76120414"/>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4626018"/>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294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3355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3312"/>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3355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73312"/>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660771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67783659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9391375"/>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17779029"/>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5306743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E7A201-81E9-4B44-9FC4-761654577241}" type="datetimeFigureOut">
              <a:rPr lang="en-US" smtClean="0"/>
              <a:pPr/>
              <a:t>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14784-7258-4BBC-9B30-8AC765DF39F5}"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9421531"/>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7035940"/>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1194548"/>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8250573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4419636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5956406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41885097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0726427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37520771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651972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7A201-81E9-4B44-9FC4-761654577241}" type="datetimeFigureOut">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14784-7258-4BBC-9B30-8AC765DF39F5}"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smtClean="0"/>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4891778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290012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5072048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78F6CE1-23EA-4294-AD8B-A50B28DE51AE}" type="slidenum">
              <a:rPr lang="en-US" smtClean="0"/>
              <a:pPr/>
              <a:t>‹#›</a:t>
            </a:fld>
            <a:endParaRPr lang="en-US"/>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cs typeface="Arial" panose="020B0604020202020204" pitchFamily="34" charset="0"/>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cs typeface="Arial" panose="020B0604020202020204" pitchFamily="34" charset="0"/>
              </a:rPr>
              <a:t>”</a:t>
            </a:r>
          </a:p>
        </p:txBody>
      </p:sp>
    </p:spTree>
    <p:extLst>
      <p:ext uri="{BB962C8B-B14F-4D97-AF65-F5344CB8AC3E}">
        <p14:creationId xmlns:p14="http://schemas.microsoft.com/office/powerpoint/2010/main" val="20911294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42877940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cs typeface="Arial" panose="020B0604020202020204" pitchFamily="34" charset="0"/>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cs typeface="Arial" panose="020B0604020202020204" pitchFamily="34" charset="0"/>
              </a:rPr>
              <a:t>”</a:t>
            </a:r>
          </a:p>
        </p:txBody>
      </p:sp>
    </p:spTree>
    <p:extLst>
      <p:ext uri="{BB962C8B-B14F-4D97-AF65-F5344CB8AC3E}">
        <p14:creationId xmlns:p14="http://schemas.microsoft.com/office/powerpoint/2010/main" val="1489190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31228592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9299578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5932035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70493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7A201-81E9-4B44-9FC4-761654577241}" type="datetimeFigureOut">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14784-7258-4BBC-9B30-8AC765DF39F5}"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39803299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7816643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6291302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18355694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672623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3316486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smtClean="0"/>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7973070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20259169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78F6CE1-23EA-4294-AD8B-A50B28DE51AE}" type="slidenum">
              <a:rPr lang="en-US" smtClean="0"/>
              <a:pPr/>
              <a:t>‹#›</a:t>
            </a:fld>
            <a:endParaRPr lang="en-US"/>
          </a:p>
        </p:txBody>
      </p:sp>
    </p:spTree>
    <p:extLst>
      <p:ext uri="{BB962C8B-B14F-4D97-AF65-F5344CB8AC3E}">
        <p14:creationId xmlns:p14="http://schemas.microsoft.com/office/powerpoint/2010/main" val="36705416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178F6CE1-23EA-4294-AD8B-A50B28DE51AE}" type="slidenum">
              <a:rPr lang="en-US" smtClean="0"/>
              <a:pPr/>
              <a:t>‹#›</a:t>
            </a:fld>
            <a:endParaRPr lang="en-US"/>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2773246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theme" Target="../theme/theme10.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theme" Target="../theme/theme11.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2.jpe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theme" Target="../theme/theme6.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theme" Target="../theme/theme7.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theme" Target="../theme/theme8.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theme" Target="../theme/theme9.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7A201-81E9-4B44-9FC4-761654577241}" type="datetimeFigureOut">
              <a:rPr lang="en-US" smtClean="0"/>
              <a:pPr/>
              <a:t>12/4/2018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14784-7258-4BBC-9B30-8AC765DF39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178F6CE1-23EA-4294-AD8B-A50B28DE51AE}" type="slidenum">
              <a:rPr lang="en-US" smtClean="0"/>
              <a:pPr/>
              <a:t>‹#›</a:t>
            </a:fld>
            <a:endParaRPr lang="en-US"/>
          </a:p>
        </p:txBody>
      </p:sp>
    </p:spTree>
    <p:extLst>
      <p:ext uri="{BB962C8B-B14F-4D97-AF65-F5344CB8AC3E}">
        <p14:creationId xmlns:p14="http://schemas.microsoft.com/office/powerpoint/2010/main" val="250845423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178F6CE1-23EA-4294-AD8B-A50B28DE51AE}" type="slidenum">
              <a:rPr lang="en-US" smtClean="0"/>
              <a:pPr/>
              <a:t>‹#›</a:t>
            </a:fld>
            <a:endParaRPr lang="en-US"/>
          </a:p>
        </p:txBody>
      </p:sp>
    </p:spTree>
    <p:extLst>
      <p:ext uri="{BB962C8B-B14F-4D97-AF65-F5344CB8AC3E}">
        <p14:creationId xmlns:p14="http://schemas.microsoft.com/office/powerpoint/2010/main" val="62531294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178F6CE1-23EA-4294-AD8B-A50B28DE51AE}" type="slidenum">
              <a:rPr lang="en-US" smtClean="0"/>
              <a:pPr/>
              <a:t>‹#›</a:t>
            </a:fld>
            <a:endParaRPr lang="en-US"/>
          </a:p>
        </p:txBody>
      </p:sp>
    </p:spTree>
    <p:extLst>
      <p:ext uri="{BB962C8B-B14F-4D97-AF65-F5344CB8AC3E}">
        <p14:creationId xmlns:p14="http://schemas.microsoft.com/office/powerpoint/2010/main" val="555255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178F6CE1-23EA-4294-AD8B-A50B28DE51AE}" type="slidenum">
              <a:rPr lang="en-US" smtClean="0"/>
              <a:pPr/>
              <a:t>‹#›</a:t>
            </a:fld>
            <a:endParaRPr lang="en-US"/>
          </a:p>
        </p:txBody>
      </p:sp>
    </p:spTree>
    <p:extLst>
      <p:ext uri="{BB962C8B-B14F-4D97-AF65-F5344CB8AC3E}">
        <p14:creationId xmlns:p14="http://schemas.microsoft.com/office/powerpoint/2010/main" val="3108272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178F6CE1-23EA-4294-AD8B-A50B28DE51AE}" type="slidenum">
              <a:rPr lang="en-US" smtClean="0"/>
              <a:pPr/>
              <a:t>‹#›</a:t>
            </a:fld>
            <a:endParaRPr lang="en-US"/>
          </a:p>
        </p:txBody>
      </p:sp>
    </p:spTree>
    <p:extLst>
      <p:ext uri="{BB962C8B-B14F-4D97-AF65-F5344CB8AC3E}">
        <p14:creationId xmlns:p14="http://schemas.microsoft.com/office/powerpoint/2010/main" val="241947144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6477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408336163"/>
      </p:ext>
    </p:extLst>
  </p:cSld>
  <p:clrMap bg1="dk2" tx1="lt1" bg2="dk1"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rgbClr val="4D5040"/>
          </a:solidFill>
          <a:latin typeface="+mj-lt"/>
          <a:ea typeface="+mj-ea"/>
          <a:cs typeface="+mj-cs"/>
        </a:defRPr>
      </a:lvl1pPr>
      <a:lvl2pPr algn="ctr" rtl="0" eaLnBrk="0" fontAlgn="base" hangingPunct="0">
        <a:spcBef>
          <a:spcPct val="0"/>
        </a:spcBef>
        <a:spcAft>
          <a:spcPct val="0"/>
        </a:spcAft>
        <a:defRPr sz="4400">
          <a:solidFill>
            <a:srgbClr val="4D5040"/>
          </a:solidFill>
          <a:latin typeface="Arial" charset="0"/>
        </a:defRPr>
      </a:lvl2pPr>
      <a:lvl3pPr algn="ctr" rtl="0" eaLnBrk="0" fontAlgn="base" hangingPunct="0">
        <a:spcBef>
          <a:spcPct val="0"/>
        </a:spcBef>
        <a:spcAft>
          <a:spcPct val="0"/>
        </a:spcAft>
        <a:defRPr sz="4400">
          <a:solidFill>
            <a:srgbClr val="4D5040"/>
          </a:solidFill>
          <a:latin typeface="Arial" charset="0"/>
        </a:defRPr>
      </a:lvl3pPr>
      <a:lvl4pPr algn="ctr" rtl="0" eaLnBrk="0" fontAlgn="base" hangingPunct="0">
        <a:spcBef>
          <a:spcPct val="0"/>
        </a:spcBef>
        <a:spcAft>
          <a:spcPct val="0"/>
        </a:spcAft>
        <a:defRPr sz="4400">
          <a:solidFill>
            <a:srgbClr val="4D5040"/>
          </a:solidFill>
          <a:latin typeface="Arial" charset="0"/>
        </a:defRPr>
      </a:lvl4pPr>
      <a:lvl5pPr algn="ctr" rtl="0" eaLnBrk="0" fontAlgn="base" hangingPunct="0">
        <a:spcBef>
          <a:spcPct val="0"/>
        </a:spcBef>
        <a:spcAft>
          <a:spcPct val="0"/>
        </a:spcAft>
        <a:defRPr sz="4400">
          <a:solidFill>
            <a:srgbClr val="4D5040"/>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4D5040"/>
          </a:solidFill>
          <a:latin typeface="+mn-lt"/>
          <a:ea typeface="+mn-ea"/>
          <a:cs typeface="+mn-cs"/>
        </a:defRPr>
      </a:lvl1pPr>
      <a:lvl2pPr marL="742950" indent="-285750" algn="l" rtl="0" eaLnBrk="0" fontAlgn="base" hangingPunct="0">
        <a:spcBef>
          <a:spcPct val="20000"/>
        </a:spcBef>
        <a:spcAft>
          <a:spcPct val="0"/>
        </a:spcAft>
        <a:buChar char="–"/>
        <a:defRPr sz="2800">
          <a:solidFill>
            <a:srgbClr val="4D5040"/>
          </a:solidFill>
          <a:latin typeface="+mn-lt"/>
        </a:defRPr>
      </a:lvl2pPr>
      <a:lvl3pPr marL="1143000" indent="-228600" algn="l" rtl="0" eaLnBrk="0" fontAlgn="base" hangingPunct="0">
        <a:spcBef>
          <a:spcPct val="20000"/>
        </a:spcBef>
        <a:spcAft>
          <a:spcPct val="0"/>
        </a:spcAft>
        <a:buChar char="•"/>
        <a:defRPr sz="2400">
          <a:solidFill>
            <a:srgbClr val="4D5040"/>
          </a:solidFill>
          <a:latin typeface="+mn-lt"/>
        </a:defRPr>
      </a:lvl3pPr>
      <a:lvl4pPr marL="1600200" indent="-228600" algn="l" rtl="0" eaLnBrk="0" fontAlgn="base" hangingPunct="0">
        <a:spcBef>
          <a:spcPct val="20000"/>
        </a:spcBef>
        <a:spcAft>
          <a:spcPct val="0"/>
        </a:spcAft>
        <a:buChar char="–"/>
        <a:defRPr sz="2000">
          <a:solidFill>
            <a:srgbClr val="4D5040"/>
          </a:solidFill>
          <a:latin typeface="+mn-lt"/>
        </a:defRPr>
      </a:lvl4pPr>
      <a:lvl5pPr marL="2057400" indent="-228600" algn="l" rtl="0" eaLnBrk="0" fontAlgn="base" hangingPunct="0">
        <a:spcBef>
          <a:spcPct val="20000"/>
        </a:spcBef>
        <a:spcAft>
          <a:spcPct val="0"/>
        </a:spcAft>
        <a:buChar char="»"/>
        <a:defRPr sz="2000">
          <a:solidFill>
            <a:srgbClr val="4D5040"/>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03A45614-94DC-4E35-A7CA-933DBACB4427}" type="datetimeFigureOut">
              <a:rPr lang="en-US" smtClean="0">
                <a:solidFill>
                  <a:prstClr val="black">
                    <a:tint val="75000"/>
                  </a:prstClr>
                </a:solidFill>
                <a:cs typeface="Arial" panose="020B0604020202020204" pitchFamily="34" charset="0"/>
              </a:rPr>
              <a:pPr/>
              <a:t>12/4/2018</a:t>
            </a:fld>
            <a:endParaRPr lang="en-US">
              <a:solidFill>
                <a:prstClr val="black">
                  <a:tint val="75000"/>
                </a:prstClr>
              </a:solidFill>
              <a:cs typeface="Arial" panose="020B0604020202020204" pitchFamily="34" charset="0"/>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178F6CE1-23EA-4294-AD8B-A50B28DE51AE}"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12456312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178F6CE1-23EA-4294-AD8B-A50B28DE51AE}" type="slidenum">
              <a:rPr lang="en-US" smtClean="0"/>
              <a:pPr/>
              <a:t>‹#›</a:t>
            </a:fld>
            <a:endParaRPr lang="en-US"/>
          </a:p>
        </p:txBody>
      </p:sp>
    </p:spTree>
    <p:extLst>
      <p:ext uri="{BB962C8B-B14F-4D97-AF65-F5344CB8AC3E}">
        <p14:creationId xmlns:p14="http://schemas.microsoft.com/office/powerpoint/2010/main" val="108179271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178F6CE1-23EA-4294-AD8B-A50B28DE51AE}" type="slidenum">
              <a:rPr lang="en-US" smtClean="0"/>
              <a:pPr/>
              <a:t>‹#›</a:t>
            </a:fld>
            <a:endParaRPr lang="en-US"/>
          </a:p>
        </p:txBody>
      </p:sp>
    </p:spTree>
    <p:extLst>
      <p:ext uri="{BB962C8B-B14F-4D97-AF65-F5344CB8AC3E}">
        <p14:creationId xmlns:p14="http://schemas.microsoft.com/office/powerpoint/2010/main" val="117795160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03A45614-94DC-4E35-A7CA-933DBACB4427}" type="datetimeFigureOut">
              <a:rPr lang="en-US" smtClean="0">
                <a:solidFill>
                  <a:prstClr val="black">
                    <a:tint val="75000"/>
                  </a:prstClr>
                </a:solidFill>
              </a:rPr>
              <a:pPr/>
              <a:t>12/4/2018</a:t>
            </a:fld>
            <a:endParaRPr lang="en-US">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178F6CE1-23EA-4294-AD8B-A50B28DE51AE}" type="slidenum">
              <a:rPr lang="en-US" smtClean="0"/>
              <a:pPr/>
              <a:t>‹#›</a:t>
            </a:fld>
            <a:endParaRPr lang="en-US"/>
          </a:p>
        </p:txBody>
      </p:sp>
    </p:spTree>
    <p:extLst>
      <p:ext uri="{BB962C8B-B14F-4D97-AF65-F5344CB8AC3E}">
        <p14:creationId xmlns:p14="http://schemas.microsoft.com/office/powerpoint/2010/main" val="435105103"/>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1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9-Pages_L&amp;O%20report-format_WBLA%202016.xls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PowerPoint_Slide1.sldx"/></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Annexure-B9%20Daily%20Report%20of%20FS%20on%20MCC.pdf" TargetMode="External"/><Relationship Id="rId2" Type="http://schemas.openxmlformats.org/officeDocument/2006/relationships/hyperlink" Target="Annexure-B8%20Daily%20Report%20of%20FS%20on%20Seizure.pdf"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Annexure-B10%20Daily%20Report%20of%20SST%20on%20Seizure.pdf"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784976" cy="6552728"/>
          </a:xfrm>
          <a:noFill/>
        </p:spPr>
        <p:style>
          <a:lnRef idx="0">
            <a:schemeClr val="accent3"/>
          </a:lnRef>
          <a:fillRef idx="3">
            <a:schemeClr val="accent3"/>
          </a:fillRef>
          <a:effectRef idx="3">
            <a:schemeClr val="accent3"/>
          </a:effectRef>
          <a:fontRef idx="minor">
            <a:schemeClr val="lt1"/>
          </a:fontRef>
        </p:style>
        <p:txBody>
          <a:bodyPr>
            <a:normAutofit/>
          </a:bodyPr>
          <a:lstStyle/>
          <a:p>
            <a:r>
              <a:rPr lang="en-US" b="1" dirty="0" smtClean="0">
                <a:solidFill>
                  <a:srgbClr val="C00000"/>
                </a:solidFill>
              </a:rPr>
              <a:t>LAW &amp; ORDER </a:t>
            </a:r>
            <a:br>
              <a:rPr lang="en-US" b="1" dirty="0" smtClean="0">
                <a:solidFill>
                  <a:srgbClr val="C00000"/>
                </a:solidFill>
              </a:rPr>
            </a:br>
            <a:r>
              <a:rPr lang="en-US" b="1" dirty="0" smtClean="0">
                <a:solidFill>
                  <a:srgbClr val="C00000"/>
                </a:solidFill>
              </a:rPr>
              <a:t>ARRANGEMENTS</a:t>
            </a:r>
            <a:br>
              <a:rPr lang="en-US" b="1" dirty="0" smtClean="0">
                <a:solidFill>
                  <a:srgbClr val="C00000"/>
                </a:solidFill>
              </a:rPr>
            </a:br>
            <a:r>
              <a:rPr lang="en-US" b="1" dirty="0" smtClean="0">
                <a:solidFill>
                  <a:srgbClr val="C00000"/>
                </a:solidFill>
              </a:rPr>
              <a:t> FOR </a:t>
            </a:r>
            <a:br>
              <a:rPr lang="en-US" b="1" dirty="0" smtClean="0">
                <a:solidFill>
                  <a:srgbClr val="C00000"/>
                </a:solidFill>
              </a:rPr>
            </a:br>
            <a:r>
              <a:rPr lang="en-US" b="1" dirty="0" smtClean="0">
                <a:solidFill>
                  <a:srgbClr val="C00000"/>
                </a:solidFill>
              </a:rPr>
              <a:t>ELECTIONS</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86766" cy="939784"/>
          </a:xfrm>
        </p:spPr>
        <p:style>
          <a:lnRef idx="0">
            <a:schemeClr val="accent3"/>
          </a:lnRef>
          <a:fillRef idx="3">
            <a:schemeClr val="accent3"/>
          </a:fillRef>
          <a:effectRef idx="3">
            <a:schemeClr val="accent3"/>
          </a:effectRef>
          <a:fontRef idx="minor">
            <a:schemeClr val="lt1"/>
          </a:fontRef>
        </p:style>
        <p:txBody>
          <a:bodyPr/>
          <a:lstStyle/>
          <a:p>
            <a:r>
              <a:rPr lang="en-US" b="1" dirty="0" smtClean="0"/>
              <a:t>CRITICALITY ANALYSIS</a:t>
            </a:r>
            <a:endParaRPr lang="en-US" b="1" dirty="0"/>
          </a:p>
        </p:txBody>
      </p:sp>
      <p:sp>
        <p:nvSpPr>
          <p:cNvPr id="3" name="Content Placeholder 2"/>
          <p:cNvSpPr>
            <a:spLocks noGrp="1"/>
          </p:cNvSpPr>
          <p:nvPr>
            <p:ph idx="1"/>
          </p:nvPr>
        </p:nvSpPr>
        <p:spPr>
          <a:xfrm>
            <a:off x="457200" y="1285861"/>
            <a:ext cx="8229600" cy="4572032"/>
          </a:xfrm>
        </p:spPr>
        <p:txBody>
          <a:bodyPr>
            <a:normAutofit lnSpcReduction="10000"/>
          </a:bodyPr>
          <a:lstStyle/>
          <a:p>
            <a:r>
              <a:rPr lang="en-US" dirty="0" smtClean="0"/>
              <a:t>Identify critical polling stations </a:t>
            </a:r>
          </a:p>
          <a:p>
            <a:pPr marL="971550" lvl="1" indent="-514350">
              <a:buFont typeface="+mj-lt"/>
              <a:buAutoNum type="arabicPeriod"/>
            </a:pPr>
            <a:r>
              <a:rPr lang="en-US" dirty="0" smtClean="0"/>
              <a:t>Higher number of non-epic electors</a:t>
            </a:r>
          </a:p>
          <a:p>
            <a:pPr marL="971550" lvl="1" indent="-514350">
              <a:buFont typeface="+mj-lt"/>
              <a:buAutoNum type="arabicPeriod"/>
            </a:pPr>
            <a:r>
              <a:rPr lang="en-US" dirty="0" smtClean="0"/>
              <a:t>Higher number of missing voters without family linkage</a:t>
            </a:r>
          </a:p>
          <a:p>
            <a:pPr marL="971550" lvl="1" indent="-514350">
              <a:buFont typeface="+mj-lt"/>
              <a:buAutoNum type="arabicPeriod"/>
            </a:pPr>
            <a:r>
              <a:rPr lang="en-US" b="1" dirty="0" smtClean="0"/>
              <a:t>Polling stations having vulnerable pockets</a:t>
            </a:r>
          </a:p>
          <a:p>
            <a:pPr marL="971550" lvl="1" indent="-514350">
              <a:buFont typeface="+mj-lt"/>
              <a:buAutoNum type="arabicPeriod"/>
            </a:pPr>
            <a:r>
              <a:rPr lang="en-US" dirty="0" smtClean="0"/>
              <a:t>Above 90% votes polled out of which above 75% in </a:t>
            </a:r>
            <a:r>
              <a:rPr lang="en-US" dirty="0" err="1" smtClean="0"/>
              <a:t>favour</a:t>
            </a:r>
            <a:r>
              <a:rPr lang="en-US" dirty="0" smtClean="0"/>
              <a:t> of a particular candidate</a:t>
            </a:r>
          </a:p>
          <a:p>
            <a:pPr marL="971550" lvl="1" indent="-514350">
              <a:buFont typeface="+mj-lt"/>
              <a:buAutoNum type="arabicPeriod"/>
            </a:pPr>
            <a:r>
              <a:rPr lang="en-US" b="1" dirty="0" smtClean="0"/>
              <a:t>Re-poll reported due to malpractices, and where electoral violence has taken place during last election</a:t>
            </a:r>
          </a:p>
        </p:txBody>
      </p:sp>
      <p:sp>
        <p:nvSpPr>
          <p:cNvPr id="4" name="Plaque 3"/>
          <p:cNvSpPr/>
          <p:nvPr/>
        </p:nvSpPr>
        <p:spPr>
          <a:xfrm>
            <a:off x="1500166" y="5929330"/>
            <a:ext cx="6286544" cy="571504"/>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TO BE DONE BY DEO/ POLICE TO PROVIDE INPUTS ON 3 &amp; 5</a:t>
            </a:r>
            <a:endParaRPr lang="en-US" b="1"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B8E8CD13-8359-4FEC-BE68-010B35348672}" type="slidenum">
              <a:rPr lang="en-US"/>
              <a:pPr>
                <a:defRPr/>
              </a:pPr>
              <a:t>100</a:t>
            </a:fld>
            <a:endParaRPr lang="en-US"/>
          </a:p>
        </p:txBody>
      </p:sp>
      <p:sp>
        <p:nvSpPr>
          <p:cNvPr id="120835" name="Rectangle 3"/>
          <p:cNvSpPr>
            <a:spLocks noGrp="1" noChangeArrowheads="1"/>
          </p:cNvSpPr>
          <p:nvPr>
            <p:ph type="body" idx="1"/>
          </p:nvPr>
        </p:nvSpPr>
        <p:spPr>
          <a:xfrm>
            <a:off x="457200" y="685800"/>
            <a:ext cx="8229600" cy="5440363"/>
          </a:xfrm>
        </p:spPr>
        <p:txBody>
          <a:bodyPr>
            <a:noAutofit/>
          </a:bodyPr>
          <a:lstStyle/>
          <a:p>
            <a:pPr marL="660400" indent="-660400" algn="just" eaLnBrk="1" hangingPunct="1">
              <a:buClr>
                <a:schemeClr val="tx1"/>
              </a:buClr>
              <a:buFont typeface="Wingdings" pitchFamily="2" charset="2"/>
              <a:buChar char="Ø"/>
              <a:defRPr/>
            </a:pPr>
            <a:r>
              <a:rPr lang="en-US" dirty="0" smtClean="0">
                <a:latin typeface="Arial" pitchFamily="34" charset="0"/>
                <a:cs typeface="Arial" pitchFamily="34" charset="0"/>
              </a:rPr>
              <a:t>PROHIBITION OF </a:t>
            </a:r>
            <a:r>
              <a:rPr lang="en-US" b="1" dirty="0" smtClean="0">
                <a:latin typeface="Arial" pitchFamily="34" charset="0"/>
                <a:cs typeface="Arial" pitchFamily="34" charset="0"/>
              </a:rPr>
              <a:t>LOUDSPEAKERS, MEGA PHONE </a:t>
            </a:r>
            <a:r>
              <a:rPr lang="en-US" dirty="0" smtClean="0">
                <a:latin typeface="Arial" pitchFamily="34" charset="0"/>
                <a:cs typeface="Arial" pitchFamily="34" charset="0"/>
              </a:rPr>
              <a:t>etc. And </a:t>
            </a:r>
            <a:r>
              <a:rPr lang="en-US" b="1" dirty="0" smtClean="0">
                <a:latin typeface="Arial" pitchFamily="34" charset="0"/>
                <a:cs typeface="Arial" pitchFamily="34" charset="0"/>
              </a:rPr>
              <a:t>disorderly conduct</a:t>
            </a:r>
            <a:r>
              <a:rPr lang="en-US" dirty="0" smtClean="0">
                <a:latin typeface="Arial" pitchFamily="34" charset="0"/>
                <a:cs typeface="Arial" pitchFamily="34" charset="0"/>
              </a:rPr>
              <a:t> – within 100 </a:t>
            </a:r>
            <a:r>
              <a:rPr lang="en-US" dirty="0" err="1" smtClean="0">
                <a:latin typeface="Arial" pitchFamily="34" charset="0"/>
                <a:cs typeface="Arial" pitchFamily="34" charset="0"/>
              </a:rPr>
              <a:t>mtrs</a:t>
            </a:r>
            <a:r>
              <a:rPr lang="en-US" dirty="0" smtClean="0">
                <a:latin typeface="Arial" pitchFamily="34" charset="0"/>
                <a:cs typeface="Arial" pitchFamily="34" charset="0"/>
              </a:rPr>
              <a:t> of a </a:t>
            </a:r>
            <a:r>
              <a:rPr lang="en-US" dirty="0" err="1" smtClean="0">
                <a:latin typeface="Arial" pitchFamily="34" charset="0"/>
                <a:cs typeface="Arial" pitchFamily="34" charset="0"/>
              </a:rPr>
              <a:t>ps</a:t>
            </a:r>
            <a:r>
              <a:rPr lang="en-US" dirty="0" smtClean="0">
                <a:latin typeface="Arial" pitchFamily="34" charset="0"/>
                <a:cs typeface="Arial" pitchFamily="34" charset="0"/>
              </a:rPr>
              <a:t> (s. 131)</a:t>
            </a:r>
          </a:p>
          <a:p>
            <a:pPr marL="660400" indent="-660400" algn="just" eaLnBrk="1" hangingPunct="1">
              <a:defRPr/>
            </a:pPr>
            <a:r>
              <a:rPr lang="en-US" dirty="0" smtClean="0">
                <a:latin typeface="Arial" pitchFamily="34" charset="0"/>
                <a:cs typeface="Arial" pitchFamily="34" charset="0"/>
              </a:rPr>
              <a:t>Amplifying or reproducing the human voice by any apparatus not allowed.</a:t>
            </a:r>
          </a:p>
          <a:p>
            <a:pPr marL="660400" indent="-660400" algn="just" eaLnBrk="1" hangingPunct="1">
              <a:defRPr/>
            </a:pPr>
            <a:r>
              <a:rPr lang="en-US" dirty="0" smtClean="0">
                <a:latin typeface="Arial" pitchFamily="34" charset="0"/>
                <a:cs typeface="Arial" pitchFamily="34" charset="0"/>
              </a:rPr>
              <a:t>In case of contravention such apparatus be seized.</a:t>
            </a:r>
          </a:p>
          <a:p>
            <a:pPr marL="660400" indent="-660400" algn="just" eaLnBrk="1" hangingPunct="1">
              <a:defRPr/>
            </a:pPr>
            <a:r>
              <a:rPr lang="en-US" dirty="0" smtClean="0">
                <a:latin typeface="Arial" pitchFamily="34" charset="0"/>
                <a:cs typeface="Arial" pitchFamily="34" charset="0"/>
              </a:rPr>
              <a:t>Shouting or otherwise act in disorderly manner not allowed.</a:t>
            </a:r>
          </a:p>
          <a:p>
            <a:pPr marL="660400" indent="-660400" algn="just" eaLnBrk="1" hangingPunct="1">
              <a:defRPr/>
            </a:pPr>
            <a:r>
              <a:rPr lang="en-US" dirty="0" smtClean="0">
                <a:latin typeface="Arial" pitchFamily="34" charset="0"/>
                <a:cs typeface="Arial" pitchFamily="34" charset="0"/>
              </a:rPr>
              <a:t>Penal action also to be taken. </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1F934B77-4C74-496E-AFC6-0342E592FF71}" type="slidenum">
              <a:rPr lang="en-US"/>
              <a:pPr>
                <a:defRPr/>
              </a:pPr>
              <a:t>101</a:t>
            </a:fld>
            <a:endParaRPr lang="en-US"/>
          </a:p>
        </p:txBody>
      </p:sp>
      <p:sp>
        <p:nvSpPr>
          <p:cNvPr id="121859" name="Rectangle 3"/>
          <p:cNvSpPr>
            <a:spLocks noGrp="1" noChangeArrowheads="1"/>
          </p:cNvSpPr>
          <p:nvPr>
            <p:ph type="body" idx="1"/>
          </p:nvPr>
        </p:nvSpPr>
        <p:spPr/>
        <p:txBody>
          <a:bodyPr/>
          <a:lstStyle/>
          <a:p>
            <a:pPr marL="609600" indent="-609600" algn="just" eaLnBrk="1" hangingPunct="1">
              <a:defRPr/>
            </a:pPr>
            <a:r>
              <a:rPr lang="en-US" dirty="0" smtClean="0">
                <a:latin typeface="Arial" pitchFamily="34" charset="0"/>
                <a:cs typeface="Arial" pitchFamily="34" charset="0"/>
              </a:rPr>
              <a:t>CANDIDATES’ </a:t>
            </a:r>
            <a:r>
              <a:rPr lang="en-US" b="1" dirty="0" smtClean="0">
                <a:latin typeface="Arial" pitchFamily="34" charset="0"/>
                <a:cs typeface="Arial" pitchFamily="34" charset="0"/>
              </a:rPr>
              <a:t>ELECTION BOOTHS</a:t>
            </a:r>
            <a:r>
              <a:rPr lang="en-US" dirty="0" smtClean="0">
                <a:latin typeface="Arial" pitchFamily="34" charset="0"/>
                <a:cs typeface="Arial" pitchFamily="34" charset="0"/>
              </a:rPr>
              <a:t> (One table + two chairs) without </a:t>
            </a:r>
            <a:r>
              <a:rPr lang="en-US" dirty="0" err="1" smtClean="0">
                <a:latin typeface="Arial" pitchFamily="34" charset="0"/>
                <a:cs typeface="Arial" pitchFamily="34" charset="0"/>
              </a:rPr>
              <a:t>shamiyana</a:t>
            </a:r>
            <a:r>
              <a:rPr lang="en-US" dirty="0" smtClean="0">
                <a:latin typeface="Arial" pitchFamily="34" charset="0"/>
                <a:cs typeface="Arial" pitchFamily="34" charset="0"/>
              </a:rPr>
              <a:t> / </a:t>
            </a:r>
            <a:r>
              <a:rPr lang="en-US" dirty="0" err="1" smtClean="0">
                <a:latin typeface="Arial" pitchFamily="34" charset="0"/>
                <a:cs typeface="Arial" pitchFamily="34" charset="0"/>
              </a:rPr>
              <a:t>tentage</a:t>
            </a:r>
            <a:r>
              <a:rPr lang="en-US" dirty="0" smtClean="0">
                <a:latin typeface="Arial" pitchFamily="34" charset="0"/>
                <a:cs typeface="Arial" pitchFamily="34" charset="0"/>
              </a:rPr>
              <a:t> and with – one banner </a:t>
            </a:r>
            <a:r>
              <a:rPr lang="en-US" dirty="0" err="1" smtClean="0">
                <a:latin typeface="Arial" pitchFamily="34" charset="0"/>
                <a:cs typeface="Arial" pitchFamily="34" charset="0"/>
              </a:rPr>
              <a:t>upto</a:t>
            </a:r>
            <a:r>
              <a:rPr lang="en-US" dirty="0" smtClean="0">
                <a:latin typeface="Arial" pitchFamily="34" charset="0"/>
                <a:cs typeface="Arial" pitchFamily="34" charset="0"/>
              </a:rPr>
              <a:t> 3 ft.× 1.5 ft. Beyond 200 </a:t>
            </a:r>
            <a:r>
              <a:rPr lang="en-US" dirty="0" err="1" smtClean="0">
                <a:latin typeface="Arial" pitchFamily="34" charset="0"/>
                <a:cs typeface="Arial" pitchFamily="34" charset="0"/>
              </a:rPr>
              <a:t>mtrs</a:t>
            </a:r>
            <a:r>
              <a:rPr lang="en-US" dirty="0" smtClean="0">
                <a:latin typeface="Arial" pitchFamily="34" charset="0"/>
                <a:cs typeface="Arial" pitchFamily="34" charset="0"/>
              </a:rPr>
              <a:t> of a allowed. If it has </a:t>
            </a:r>
            <a:r>
              <a:rPr lang="en-US" dirty="0" err="1" smtClean="0">
                <a:latin typeface="Arial" pitchFamily="34" charset="0"/>
                <a:cs typeface="Arial" pitchFamily="34" charset="0"/>
              </a:rPr>
              <a:t>vadlid</a:t>
            </a:r>
            <a:r>
              <a:rPr lang="en-US" dirty="0" smtClean="0">
                <a:latin typeface="Arial" pitchFamily="34" charset="0"/>
                <a:cs typeface="Arial" pitchFamily="34" charset="0"/>
              </a:rPr>
              <a:t> permission from local authority (</a:t>
            </a:r>
            <a:r>
              <a:rPr lang="en-US" dirty="0" err="1" smtClean="0">
                <a:latin typeface="Arial" pitchFamily="34" charset="0"/>
                <a:cs typeface="Arial" pitchFamily="34" charset="0"/>
              </a:rPr>
              <a:t>eci</a:t>
            </a:r>
            <a:r>
              <a:rPr lang="en-US" dirty="0" smtClean="0">
                <a:latin typeface="Arial" pitchFamily="34" charset="0"/>
                <a:cs typeface="Arial" pitchFamily="34" charset="0"/>
              </a:rPr>
              <a:t> no. 464/inst/2007 </a:t>
            </a:r>
            <a:r>
              <a:rPr lang="en-US" dirty="0" err="1" smtClean="0">
                <a:latin typeface="Arial" pitchFamily="34" charset="0"/>
                <a:cs typeface="Arial" pitchFamily="34" charset="0"/>
              </a:rPr>
              <a:t>pln</a:t>
            </a:r>
            <a:r>
              <a:rPr lang="en-US" dirty="0" smtClean="0">
                <a:latin typeface="Arial" pitchFamily="34" charset="0"/>
                <a:cs typeface="Arial" pitchFamily="34" charset="0"/>
              </a:rPr>
              <a:t>- </a:t>
            </a:r>
            <a:r>
              <a:rPr lang="en-US" dirty="0" err="1" smtClean="0">
                <a:latin typeface="Arial" pitchFamily="34" charset="0"/>
                <a:cs typeface="Arial" pitchFamily="34" charset="0"/>
              </a:rPr>
              <a:t>i</a:t>
            </a:r>
            <a:r>
              <a:rPr lang="en-US" dirty="0" smtClean="0">
                <a:latin typeface="Arial" pitchFamily="34" charset="0"/>
                <a:cs typeface="Arial" pitchFamily="34" charset="0"/>
              </a:rPr>
              <a:t> </a:t>
            </a:r>
            <a:r>
              <a:rPr lang="en-US" dirty="0" err="1" smtClean="0">
                <a:latin typeface="Arial" pitchFamily="34" charset="0"/>
                <a:cs typeface="Arial" pitchFamily="34" charset="0"/>
              </a:rPr>
              <a:t>dt</a:t>
            </a:r>
            <a:r>
              <a:rPr lang="en-US" dirty="0" smtClean="0">
                <a:latin typeface="Arial" pitchFamily="34" charset="0"/>
                <a:cs typeface="Arial" pitchFamily="34" charset="0"/>
              </a:rPr>
              <a:t>. 12.1.2007)</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Structure of candidates booth on poll day</a:t>
            </a:r>
            <a:endParaRPr lang="en-US" b="1" dirty="0">
              <a:solidFill>
                <a:srgbClr val="FF0000"/>
              </a:solidFill>
            </a:endParaRPr>
          </a:p>
        </p:txBody>
      </p:sp>
      <p:sp>
        <p:nvSpPr>
          <p:cNvPr id="3" name="Content Placeholder 2"/>
          <p:cNvSpPr>
            <a:spLocks noGrp="1"/>
          </p:cNvSpPr>
          <p:nvPr>
            <p:ph idx="1"/>
          </p:nvPr>
        </p:nvSpPr>
        <p:spPr>
          <a:xfrm>
            <a:off x="395536" y="1905000"/>
            <a:ext cx="8568952" cy="4764360"/>
          </a:xfrm>
        </p:spPr>
        <p:txBody>
          <a:bodyPr>
            <a:normAutofit/>
          </a:bodyPr>
          <a:lstStyle/>
          <a:p>
            <a:pPr algn="just"/>
            <a:r>
              <a:rPr lang="en-US" sz="2000" dirty="0"/>
              <a:t>ECI no 464/INST/2014/EPS </a:t>
            </a:r>
            <a:r>
              <a:rPr lang="en-US" sz="2000" dirty="0" err="1"/>
              <a:t>dt</a:t>
            </a:r>
            <a:r>
              <a:rPr lang="en-US" sz="2000" dirty="0"/>
              <a:t> 15.4.2014</a:t>
            </a:r>
          </a:p>
          <a:p>
            <a:pPr algn="just"/>
            <a:r>
              <a:rPr lang="en-US" sz="2000" dirty="0"/>
              <a:t>In case of extreme hot weather conditions,  a small tent measuring not more than 10x10 ft outside the 200 meter periphery of polling stations may be allowed.</a:t>
            </a:r>
          </a:p>
          <a:p>
            <a:pPr algn="just"/>
            <a:r>
              <a:rPr lang="en-US" sz="2000" dirty="0"/>
              <a:t>Other conditions will remain as earlier.</a:t>
            </a:r>
          </a:p>
        </p:txBody>
      </p:sp>
    </p:spTree>
    <p:extLst>
      <p:ext uri="{BB962C8B-B14F-4D97-AF65-F5344CB8AC3E}">
        <p14:creationId xmlns:p14="http://schemas.microsoft.com/office/powerpoint/2010/main" val="143095351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D1061C94-FA57-490E-8954-3E31DE2CABA6}" type="slidenum">
              <a:rPr lang="en-US"/>
              <a:pPr>
                <a:defRPr/>
              </a:pPr>
              <a:t>103</a:t>
            </a:fld>
            <a:endParaRPr lang="en-US"/>
          </a:p>
        </p:txBody>
      </p:sp>
      <p:sp>
        <p:nvSpPr>
          <p:cNvPr id="122883" name="Rectangle 3"/>
          <p:cNvSpPr>
            <a:spLocks noGrp="1" noChangeArrowheads="1"/>
          </p:cNvSpPr>
          <p:nvPr>
            <p:ph type="body" idx="1"/>
          </p:nvPr>
        </p:nvSpPr>
        <p:spPr>
          <a:xfrm>
            <a:off x="533400" y="1295400"/>
            <a:ext cx="8229600" cy="4525963"/>
          </a:xfrm>
        </p:spPr>
        <p:txBody>
          <a:bodyPr>
            <a:normAutofit/>
          </a:bodyPr>
          <a:lstStyle/>
          <a:p>
            <a:pPr marL="609600" indent="-609600" algn="just" eaLnBrk="1" hangingPunct="1">
              <a:lnSpc>
                <a:spcPct val="90000"/>
              </a:lnSpc>
              <a:buClr>
                <a:schemeClr val="tx1"/>
              </a:buClr>
              <a:buFont typeface="Wingdings" pitchFamily="2" charset="2"/>
              <a:buChar char="Ø"/>
              <a:defRPr/>
            </a:pPr>
            <a:r>
              <a:rPr lang="en-US" b="1" dirty="0" smtClean="0">
                <a:latin typeface="Arial" pitchFamily="34" charset="0"/>
                <a:cs typeface="Arial" pitchFamily="34" charset="0"/>
              </a:rPr>
              <a:t>GOING ARMED TO / NEAR A POLLING STATION</a:t>
            </a:r>
            <a:r>
              <a:rPr lang="en-US" dirty="0" smtClean="0">
                <a:latin typeface="Arial" pitchFamily="34" charset="0"/>
                <a:cs typeface="Arial" pitchFamily="34" charset="0"/>
              </a:rPr>
              <a:t> </a:t>
            </a:r>
            <a:r>
              <a:rPr lang="en-US" sz="2800" dirty="0" smtClean="0">
                <a:latin typeface="Arial" pitchFamily="34" charset="0"/>
                <a:cs typeface="Arial" pitchFamily="34" charset="0"/>
              </a:rPr>
              <a:t>(SEC. 134B AND ECI NO. 464/INST/2007 PLN-I DT. 24.2.2007)</a:t>
            </a:r>
            <a:r>
              <a:rPr lang="en-US" dirty="0" smtClean="0">
                <a:latin typeface="Arial" pitchFamily="34" charset="0"/>
                <a:cs typeface="Arial" pitchFamily="34" charset="0"/>
              </a:rPr>
              <a:t> – </a:t>
            </a:r>
          </a:p>
          <a:p>
            <a:pPr marL="609600" indent="-609600" algn="just" eaLnBrk="1" hangingPunct="1">
              <a:lnSpc>
                <a:spcPct val="90000"/>
              </a:lnSpc>
              <a:defRPr/>
            </a:pPr>
            <a:r>
              <a:rPr lang="en-US" sz="3600" dirty="0" smtClean="0">
                <a:latin typeface="Arial" pitchFamily="34" charset="0"/>
                <a:cs typeface="Arial" pitchFamily="34" charset="0"/>
              </a:rPr>
              <a:t>Security personnel attached to any person not to be allowed – except in case of person covered under z+ security which is one security person in simple clothes and with concealed weapon</a:t>
            </a:r>
            <a:r>
              <a:rPr lang="en-US"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7" name="Rectangle 3"/>
          <p:cNvSpPr>
            <a:spLocks noGrp="1" noChangeArrowheads="1"/>
          </p:cNvSpPr>
          <p:nvPr>
            <p:ph type="body" idx="1"/>
          </p:nvPr>
        </p:nvSpPr>
        <p:spPr>
          <a:xfrm>
            <a:off x="457200" y="990600"/>
            <a:ext cx="8229600" cy="5510234"/>
          </a:xfrm>
        </p:spPr>
        <p:txBody>
          <a:bodyPr>
            <a:normAutofit lnSpcReduction="10000"/>
          </a:bodyPr>
          <a:lstStyle/>
          <a:p>
            <a:pPr marL="660400" indent="-660400" algn="just" eaLnBrk="1" hangingPunct="1">
              <a:defRPr/>
            </a:pPr>
            <a:r>
              <a:rPr lang="en-US" dirty="0" smtClean="0">
                <a:latin typeface="Arial" pitchFamily="34" charset="0"/>
                <a:cs typeface="Arial" pitchFamily="34" charset="0"/>
              </a:rPr>
              <a:t>PROHIBITION FOR MINISTER / MP/ MLA TO BE AN ELECTION AGENT ETC., </a:t>
            </a:r>
            <a:r>
              <a:rPr lang="en-US" sz="2400" dirty="0" smtClean="0">
                <a:latin typeface="Arial" pitchFamily="34" charset="0"/>
                <a:cs typeface="Arial" pitchFamily="34" charset="0"/>
              </a:rPr>
              <a:t>(ECI’S NO. 437/ INST/ 2008 –EPS DT. 14.10.2008)</a:t>
            </a:r>
            <a:r>
              <a:rPr lang="en-US" dirty="0" smtClean="0">
                <a:latin typeface="Arial" pitchFamily="34" charset="0"/>
                <a:cs typeface="Arial" pitchFamily="34" charset="0"/>
              </a:rPr>
              <a:t> –</a:t>
            </a:r>
          </a:p>
          <a:p>
            <a:pPr marL="1035050" lvl="1" indent="-577850" algn="just" eaLnBrk="1" hangingPunct="1">
              <a:defRPr/>
            </a:pPr>
            <a:r>
              <a:rPr lang="en-US" sz="3200" dirty="0" smtClean="0">
                <a:latin typeface="Arial" pitchFamily="34" charset="0"/>
                <a:cs typeface="Arial" pitchFamily="34" charset="0"/>
              </a:rPr>
              <a:t>Minister /mp/</a:t>
            </a:r>
            <a:r>
              <a:rPr lang="en-US" sz="3200" dirty="0" err="1" smtClean="0">
                <a:latin typeface="Arial" pitchFamily="34" charset="0"/>
                <a:cs typeface="Arial" pitchFamily="34" charset="0"/>
              </a:rPr>
              <a:t>mla</a:t>
            </a:r>
            <a:r>
              <a:rPr lang="en-US" sz="3200" dirty="0" smtClean="0">
                <a:latin typeface="Arial" pitchFamily="34" charset="0"/>
                <a:cs typeface="Arial" pitchFamily="34" charset="0"/>
              </a:rPr>
              <a:t> or persons to whom security cover granted not to be an election agent/ polling agent/ counting agent. </a:t>
            </a:r>
          </a:p>
          <a:p>
            <a:pPr marL="1035050" lvl="1" indent="-577850" algn="just" eaLnBrk="1" hangingPunct="1">
              <a:defRPr/>
            </a:pPr>
            <a:r>
              <a:rPr lang="en-US" sz="3200" dirty="0" smtClean="0">
                <a:latin typeface="Arial" pitchFamily="34" charset="0"/>
                <a:cs typeface="Arial" pitchFamily="34" charset="0"/>
              </a:rPr>
              <a:t>Any person having security cover will not be allowed to surrender his security cover to act as such agent.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762000"/>
            <a:ext cx="8229600" cy="5595958"/>
          </a:xfrm>
        </p:spPr>
        <p:txBody>
          <a:bodyPr>
            <a:normAutofit/>
          </a:bodyPr>
          <a:lstStyle/>
          <a:p>
            <a:pPr marL="660400" indent="-660400" algn="just" eaLnBrk="1" hangingPunct="1">
              <a:lnSpc>
                <a:spcPct val="90000"/>
              </a:lnSpc>
              <a:buClr>
                <a:schemeClr val="tx1"/>
              </a:buClr>
              <a:buFont typeface="Wingdings" pitchFamily="2" charset="2"/>
              <a:buChar char="Ø"/>
              <a:defRPr/>
            </a:pPr>
            <a:r>
              <a:rPr lang="en-US" b="1" dirty="0" smtClean="0"/>
              <a:t>ENTRY INTO POLLING STATION</a:t>
            </a:r>
            <a:r>
              <a:rPr lang="en-US" dirty="0" smtClean="0"/>
              <a:t> –</a:t>
            </a:r>
          </a:p>
          <a:p>
            <a:pPr marL="660400" indent="-660400" algn="just" eaLnBrk="1" hangingPunct="1">
              <a:lnSpc>
                <a:spcPct val="90000"/>
              </a:lnSpc>
              <a:defRPr/>
            </a:pPr>
            <a:r>
              <a:rPr lang="en-US" dirty="0" smtClean="0"/>
              <a:t>Only persons entitled under rule 49-d of conduct of election rules, 1961 be allowed. </a:t>
            </a:r>
          </a:p>
          <a:p>
            <a:pPr marL="660400" indent="-660400" algn="just" eaLnBrk="1" hangingPunct="1">
              <a:lnSpc>
                <a:spcPct val="90000"/>
              </a:lnSpc>
              <a:defRPr/>
            </a:pPr>
            <a:r>
              <a:rPr lang="en-US" dirty="0" smtClean="0"/>
              <a:t>Media person not to capture photograph of the balloting process in any manner that will be reveal the secrecy of ballot – every one must have a valid pass properly displayed. </a:t>
            </a:r>
          </a:p>
          <a:p>
            <a:pPr marL="660400" indent="-660400" algn="just" eaLnBrk="1" hangingPunct="1">
              <a:lnSpc>
                <a:spcPct val="90000"/>
              </a:lnSpc>
              <a:defRPr/>
            </a:pPr>
            <a:r>
              <a:rPr lang="en-US" dirty="0" smtClean="0"/>
              <a:t>Where the CPF is deployed a </a:t>
            </a:r>
            <a:r>
              <a:rPr lang="en-US" dirty="0" err="1" smtClean="0"/>
              <a:t>jawan</a:t>
            </a:r>
            <a:r>
              <a:rPr lang="en-US" dirty="0" smtClean="0"/>
              <a:t> will stand at entrance – not inside the </a:t>
            </a:r>
            <a:r>
              <a:rPr lang="en-US" dirty="0" err="1" smtClean="0"/>
              <a:t>ps</a:t>
            </a:r>
            <a:r>
              <a:rPr lang="en-US" dirty="0" smtClean="0"/>
              <a:t> except called by pro. </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Autofit/>
          </a:bodyPr>
          <a:lstStyle/>
          <a:p>
            <a:r>
              <a:rPr lang="en-US" sz="3600" b="1" dirty="0" smtClean="0">
                <a:latin typeface="Arial" pitchFamily="34" charset="0"/>
                <a:cs typeface="Arial" pitchFamily="34" charset="0"/>
              </a:rPr>
              <a:t>PERSONS AUTHORIZED TO ENTER A POLLING STATION</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457200" y="1428736"/>
            <a:ext cx="8229600" cy="5072098"/>
          </a:xfrm>
        </p:spPr>
        <p:style>
          <a:lnRef idx="0">
            <a:schemeClr val="accent6"/>
          </a:lnRef>
          <a:fillRef idx="3">
            <a:schemeClr val="accent6"/>
          </a:fillRef>
          <a:effectRef idx="3">
            <a:schemeClr val="accent6"/>
          </a:effectRef>
          <a:fontRef idx="minor">
            <a:schemeClr val="lt1"/>
          </a:fontRef>
        </p:style>
        <p:txBody>
          <a:bodyPr>
            <a:noAutofit/>
          </a:bodyPr>
          <a:lstStyle/>
          <a:p>
            <a:pPr>
              <a:lnSpc>
                <a:spcPct val="150000"/>
              </a:lnSpc>
            </a:pPr>
            <a:r>
              <a:rPr lang="en-US" sz="2400" b="1" dirty="0" smtClean="0">
                <a:latin typeface="Arial" pitchFamily="34" charset="0"/>
                <a:cs typeface="Arial" pitchFamily="34" charset="0"/>
              </a:rPr>
              <a:t>ELECTORS</a:t>
            </a:r>
          </a:p>
          <a:p>
            <a:pPr>
              <a:lnSpc>
                <a:spcPct val="150000"/>
              </a:lnSpc>
            </a:pPr>
            <a:r>
              <a:rPr lang="en-US" sz="2400" b="1" dirty="0" smtClean="0">
                <a:latin typeface="Arial" pitchFamily="34" charset="0"/>
                <a:cs typeface="Arial" pitchFamily="34" charset="0"/>
              </a:rPr>
              <a:t>PRESIDING &amp; POLING OFFICERS</a:t>
            </a:r>
          </a:p>
          <a:p>
            <a:r>
              <a:rPr lang="en-US" sz="2400" b="1" dirty="0" smtClean="0">
                <a:latin typeface="Arial" pitchFamily="34" charset="0"/>
                <a:cs typeface="Arial" pitchFamily="34" charset="0"/>
              </a:rPr>
              <a:t>CANDIDATE, ELECTION AGENT &amp; 1 POLLING AGENT AT A PARTICULAR ;POINT OF TIME</a:t>
            </a:r>
          </a:p>
          <a:p>
            <a:pPr>
              <a:lnSpc>
                <a:spcPct val="150000"/>
              </a:lnSpc>
            </a:pPr>
            <a:r>
              <a:rPr lang="en-US" sz="2400" b="1" dirty="0" smtClean="0">
                <a:latin typeface="Arial" pitchFamily="34" charset="0"/>
                <a:cs typeface="Arial" pitchFamily="34" charset="0"/>
              </a:rPr>
              <a:t>PERSONS AUTHORIZED BY THE COMMISSION</a:t>
            </a:r>
          </a:p>
          <a:p>
            <a:pPr>
              <a:lnSpc>
                <a:spcPct val="150000"/>
              </a:lnSpc>
            </a:pPr>
            <a:r>
              <a:rPr lang="en-US" sz="2400" b="1" dirty="0" smtClean="0">
                <a:latin typeface="Arial" pitchFamily="34" charset="0"/>
                <a:cs typeface="Arial" pitchFamily="34" charset="0"/>
              </a:rPr>
              <a:t>PUBLIC SERVANT ON DUTY</a:t>
            </a:r>
          </a:p>
          <a:p>
            <a:pPr>
              <a:lnSpc>
                <a:spcPct val="150000"/>
              </a:lnSpc>
            </a:pPr>
            <a:r>
              <a:rPr lang="en-US" sz="2400" b="1" dirty="0" smtClean="0">
                <a:latin typeface="Arial" pitchFamily="34" charset="0"/>
                <a:cs typeface="Arial" pitchFamily="34" charset="0"/>
              </a:rPr>
              <a:t>CHILD IN ARMS ACCOMPANYING AN ELECTOR</a:t>
            </a:r>
          </a:p>
          <a:p>
            <a:pPr>
              <a:lnSpc>
                <a:spcPct val="150000"/>
              </a:lnSpc>
            </a:pPr>
            <a:r>
              <a:rPr lang="en-US" sz="2400" b="1" dirty="0" smtClean="0">
                <a:latin typeface="Arial" pitchFamily="34" charset="0"/>
                <a:cs typeface="Arial" pitchFamily="34" charset="0"/>
              </a:rPr>
              <a:t>COMPANION OF BLIND/ INFIRM VOTER</a:t>
            </a:r>
          </a:p>
          <a:p>
            <a:pPr>
              <a:lnSpc>
                <a:spcPct val="150000"/>
              </a:lnSpc>
            </a:pPr>
            <a:r>
              <a:rPr lang="en-US" sz="2400" b="1" dirty="0" smtClean="0">
                <a:latin typeface="Arial" pitchFamily="34" charset="0"/>
                <a:cs typeface="Arial" pitchFamily="34" charset="0"/>
              </a:rPr>
              <a:t>PERSON REQUIRED BY THE </a:t>
            </a:r>
            <a:r>
              <a:rPr lang="en-US" sz="2400" b="1" dirty="0" err="1" smtClean="0">
                <a:latin typeface="Arial" pitchFamily="34" charset="0"/>
                <a:cs typeface="Arial" pitchFamily="34" charset="0"/>
              </a:rPr>
              <a:t>Pr.O</a:t>
            </a:r>
            <a:r>
              <a:rPr lang="en-US" sz="2400" b="1" dirty="0" smtClean="0">
                <a:latin typeface="Arial" pitchFamily="34" charset="0"/>
                <a:cs typeface="Arial" pitchFamily="34" charset="0"/>
              </a:rPr>
              <a:t> FOR ASSISTANCE</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23792DB2-0694-44B7-9DAB-118E64FBF6A7}" type="slidenum">
              <a:rPr lang="en-US">
                <a:solidFill>
                  <a:prstClr val="black">
                    <a:tint val="75000"/>
                  </a:prstClr>
                </a:solidFill>
              </a:rPr>
              <a:pPr>
                <a:defRPr/>
              </a:pPr>
              <a:t>107</a:t>
            </a:fld>
            <a:endParaRPr lang="en-US">
              <a:solidFill>
                <a:prstClr val="black">
                  <a:tint val="75000"/>
                </a:prstClr>
              </a:solidFill>
            </a:endParaRPr>
          </a:p>
        </p:txBody>
      </p:sp>
      <p:sp>
        <p:nvSpPr>
          <p:cNvPr id="113667" name="Rectangle 3"/>
          <p:cNvSpPr>
            <a:spLocks noGrp="1" noChangeArrowheads="1"/>
          </p:cNvSpPr>
          <p:nvPr>
            <p:ph type="body" idx="1"/>
          </p:nvPr>
        </p:nvSpPr>
        <p:spPr>
          <a:xfrm>
            <a:off x="457200" y="1600200"/>
            <a:ext cx="8229600" cy="2876550"/>
          </a:xfrm>
        </p:spPr>
        <p:txBody>
          <a:bodyPr/>
          <a:lstStyle/>
          <a:p>
            <a:pPr algn="just" eaLnBrk="1" hangingPunct="1">
              <a:defRPr/>
            </a:pPr>
            <a:r>
              <a:rPr lang="en-US" sz="4000" dirty="0" smtClean="0"/>
              <a:t>Arrangement for </a:t>
            </a:r>
            <a:r>
              <a:rPr lang="en-US" sz="4000" b="1" dirty="0" smtClean="0"/>
              <a:t>escorting of the polled EVM and election materials</a:t>
            </a:r>
            <a:r>
              <a:rPr lang="en-US" sz="4000" dirty="0" smtClean="0"/>
              <a:t> – Observers to be intimated</a:t>
            </a:r>
            <a:r>
              <a:rPr lang="en-US" dirty="0" smtClean="0"/>
              <a:t>.</a:t>
            </a:r>
          </a:p>
        </p:txBody>
      </p:sp>
    </p:spTree>
    <p:extLst>
      <p:ext uri="{BB962C8B-B14F-4D97-AF65-F5344CB8AC3E}">
        <p14:creationId xmlns:p14="http://schemas.microsoft.com/office/powerpoint/2010/main" val="297879850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400714"/>
          </a:xfrm>
        </p:spPr>
        <p:txBody>
          <a:bodyPr>
            <a:normAutofit fontScale="90000"/>
          </a:bodyPr>
          <a:lstStyle/>
          <a:p>
            <a:r>
              <a:rPr lang="en-US" sz="2100" b="1" dirty="0">
                <a:solidFill>
                  <a:srgbClr val="FF0000"/>
                </a:solidFill>
              </a:rPr>
              <a:t>Security measures for polled EVMs</a:t>
            </a:r>
          </a:p>
        </p:txBody>
      </p:sp>
      <p:sp>
        <p:nvSpPr>
          <p:cNvPr id="3" name="Content Placeholder 2"/>
          <p:cNvSpPr>
            <a:spLocks noGrp="1"/>
          </p:cNvSpPr>
          <p:nvPr>
            <p:ph idx="1"/>
          </p:nvPr>
        </p:nvSpPr>
        <p:spPr>
          <a:xfrm>
            <a:off x="628650" y="1621748"/>
            <a:ext cx="7886700" cy="3868224"/>
          </a:xfrm>
        </p:spPr>
        <p:txBody>
          <a:bodyPr>
            <a:normAutofit fontScale="85000" lnSpcReduction="20000"/>
          </a:bodyPr>
          <a:lstStyle/>
          <a:p>
            <a:r>
              <a:rPr lang="en-US" b="1" dirty="0" smtClean="0"/>
              <a:t>Security of Strong rooms</a:t>
            </a:r>
          </a:p>
          <a:p>
            <a:pPr marL="385763" indent="-385763">
              <a:buFont typeface="+mj-lt"/>
              <a:buAutoNum type="arabicPeriod"/>
            </a:pPr>
            <a:r>
              <a:rPr lang="en-US" sz="1800" dirty="0"/>
              <a:t>One door entry , no other openings, all other openings to be sealed with brick masonry.</a:t>
            </a:r>
          </a:p>
          <a:p>
            <a:pPr marL="385763" indent="-385763">
              <a:buFont typeface="+mj-lt"/>
              <a:buAutoNum type="arabicPeriod"/>
            </a:pPr>
            <a:r>
              <a:rPr lang="en-US" sz="1800" dirty="0"/>
              <a:t>Double lock system-one with an DEO and other with RO.</a:t>
            </a:r>
          </a:p>
          <a:p>
            <a:pPr marL="385763" indent="-385763">
              <a:buFont typeface="+mj-lt"/>
              <a:buAutoNum type="arabicPeriod"/>
            </a:pPr>
            <a:r>
              <a:rPr lang="en-US" sz="1800" dirty="0"/>
              <a:t>Fire and flood safety proof.</a:t>
            </a:r>
          </a:p>
          <a:p>
            <a:pPr marL="385763" indent="-385763">
              <a:buFont typeface="+mj-lt"/>
              <a:buAutoNum type="arabicPeriod"/>
            </a:pPr>
            <a:r>
              <a:rPr lang="en-US" sz="1800" dirty="0"/>
              <a:t>Under 24x7 CAPF guard</a:t>
            </a:r>
          </a:p>
          <a:p>
            <a:pPr marL="385763" indent="-385763">
              <a:buFont typeface="+mj-lt"/>
              <a:buAutoNum type="arabicPeriod"/>
            </a:pPr>
            <a:r>
              <a:rPr lang="en-US" sz="1800" dirty="0"/>
              <a:t>Under24x7 CCTV coverage.</a:t>
            </a:r>
          </a:p>
          <a:p>
            <a:pPr marL="385763" indent="-385763">
              <a:buFont typeface="+mj-lt"/>
              <a:buAutoNum type="arabicPeriod"/>
            </a:pPr>
            <a:r>
              <a:rPr lang="en-US" sz="1800" dirty="0"/>
              <a:t>Round the clock control room under a </a:t>
            </a:r>
            <a:r>
              <a:rPr lang="en-US" sz="1800" dirty="0" err="1"/>
              <a:t>gazetted</a:t>
            </a:r>
            <a:r>
              <a:rPr lang="en-US" sz="1800" dirty="0"/>
              <a:t> officer and a police officer</a:t>
            </a:r>
          </a:p>
          <a:p>
            <a:pPr marL="385763" indent="-385763">
              <a:buFont typeface="+mj-lt"/>
              <a:buAutoNum type="arabicPeriod"/>
            </a:pPr>
            <a:r>
              <a:rPr lang="en-US" sz="1800" dirty="0"/>
              <a:t>Uninterrupted power supply</a:t>
            </a:r>
          </a:p>
          <a:p>
            <a:pPr marL="385763" indent="-385763"/>
            <a:r>
              <a:rPr lang="en-US" b="1" dirty="0" smtClean="0"/>
              <a:t>Transportation of EVMs </a:t>
            </a:r>
          </a:p>
          <a:p>
            <a:pPr marL="385763" indent="-385763">
              <a:buFont typeface="+mj-lt"/>
              <a:buAutoNum type="arabicPeriod"/>
            </a:pPr>
            <a:r>
              <a:rPr lang="en-US" sz="1800" dirty="0"/>
              <a:t>To be brought from polling stations  under CAPF guard.</a:t>
            </a:r>
          </a:p>
          <a:p>
            <a:pPr marL="385763" indent="-385763">
              <a:buFont typeface="+mj-lt"/>
              <a:buAutoNum type="arabicPeriod"/>
            </a:pPr>
            <a:r>
              <a:rPr lang="en-US" sz="1800" dirty="0"/>
              <a:t>Candidates may follow EVM vehicles.</a:t>
            </a:r>
          </a:p>
          <a:p>
            <a:pPr marL="385763" indent="-385763">
              <a:buFont typeface="+mj-lt"/>
              <a:buAutoNum type="arabicPeriod"/>
            </a:pPr>
            <a:r>
              <a:rPr lang="en-US" sz="1800" dirty="0"/>
              <a:t>Strong rooms to be sealed in presence of candidates who may put seals on locks.</a:t>
            </a:r>
          </a:p>
        </p:txBody>
      </p:sp>
    </p:spTree>
    <p:extLst>
      <p:ext uri="{BB962C8B-B14F-4D97-AF65-F5344CB8AC3E}">
        <p14:creationId xmlns:p14="http://schemas.microsoft.com/office/powerpoint/2010/main" val="5206285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38316"/>
            <a:ext cx="7886700" cy="4351657"/>
          </a:xfrm>
        </p:spPr>
        <p:txBody>
          <a:bodyPr>
            <a:normAutofit fontScale="92500" lnSpcReduction="20000"/>
          </a:bodyPr>
          <a:lstStyle/>
          <a:p>
            <a:pPr marL="342900" indent="-342900">
              <a:buNone/>
            </a:pPr>
            <a:r>
              <a:rPr lang="en-US" sz="1800" dirty="0"/>
              <a:t>4. Entire process to be </a:t>
            </a:r>
            <a:r>
              <a:rPr lang="en-US" sz="1800" dirty="0" err="1"/>
              <a:t>videographed</a:t>
            </a:r>
            <a:r>
              <a:rPr lang="en-US" sz="1800" dirty="0"/>
              <a:t>.</a:t>
            </a:r>
          </a:p>
          <a:p>
            <a:pPr marL="342900" indent="-342900">
              <a:buNone/>
            </a:pPr>
            <a:r>
              <a:rPr lang="en-US" sz="1800" dirty="0"/>
              <a:t>5. CAPF to guard all strong rooms-transit and permanent.</a:t>
            </a:r>
          </a:p>
          <a:p>
            <a:r>
              <a:rPr lang="en-US" b="1" dirty="0" smtClean="0"/>
              <a:t>Guarding of Strong Room-</a:t>
            </a:r>
          </a:p>
          <a:p>
            <a:pPr marL="385763" indent="-385763">
              <a:buFont typeface="+mj-lt"/>
              <a:buAutoNum type="arabicPeriod"/>
            </a:pPr>
            <a:r>
              <a:rPr lang="en-US" sz="1800" dirty="0"/>
              <a:t>First tier –innermost-CAPF-one section</a:t>
            </a:r>
          </a:p>
          <a:p>
            <a:pPr marL="385763" indent="-385763">
              <a:buFont typeface="+mj-lt"/>
              <a:buAutoNum type="arabicPeriod"/>
            </a:pPr>
            <a:r>
              <a:rPr lang="en-US" sz="1800" dirty="0"/>
              <a:t>Second tier-State Armed Police</a:t>
            </a:r>
          </a:p>
          <a:p>
            <a:pPr marL="385763" indent="-385763">
              <a:buFont typeface="+mj-lt"/>
              <a:buAutoNum type="arabicPeriod"/>
            </a:pPr>
            <a:r>
              <a:rPr lang="en-US" sz="1800" dirty="0"/>
              <a:t>Third tier-District Executive Force</a:t>
            </a:r>
          </a:p>
          <a:p>
            <a:pPr marL="385763" indent="-385763"/>
            <a:r>
              <a:rPr lang="en-US" b="1" dirty="0" smtClean="0"/>
              <a:t>Deployment of CAPF</a:t>
            </a:r>
          </a:p>
          <a:p>
            <a:pPr marL="385763" indent="-385763"/>
            <a:r>
              <a:rPr lang="en-US" sz="2250" dirty="0"/>
              <a:t>Facilities to candidates to keep a watch on strong room</a:t>
            </a:r>
          </a:p>
          <a:p>
            <a:pPr marL="385763" indent="-385763">
              <a:buFont typeface="+mj-lt"/>
              <a:buAutoNum type="arabicPeriod"/>
            </a:pPr>
            <a:r>
              <a:rPr lang="en-US" sz="1950" dirty="0"/>
              <a:t>All candidates to be informed in writing about the provision.</a:t>
            </a:r>
          </a:p>
          <a:p>
            <a:pPr marL="385763" indent="-385763">
              <a:buFont typeface="+mj-lt"/>
              <a:buAutoNum type="arabicPeriod"/>
            </a:pPr>
            <a:r>
              <a:rPr lang="en-US" sz="1950" dirty="0"/>
              <a:t>To stay outside the outermost perimeter</a:t>
            </a:r>
          </a:p>
          <a:p>
            <a:pPr marL="385763" indent="-385763">
              <a:buFont typeface="+mj-lt"/>
              <a:buAutoNum type="arabicPeriod"/>
            </a:pPr>
            <a:r>
              <a:rPr lang="en-US" sz="1950" dirty="0"/>
              <a:t>CCTV may be arranged for direct view.</a:t>
            </a:r>
          </a:p>
          <a:p>
            <a:pPr marL="385763" indent="-385763">
              <a:buFont typeface="+mj-lt"/>
              <a:buAutoNum type="arabicPeriod"/>
            </a:pPr>
            <a:r>
              <a:rPr lang="en-US" sz="1950" dirty="0"/>
              <a:t>May be taken to inner perimeter in batches.</a:t>
            </a:r>
          </a:p>
          <a:p>
            <a:pPr marL="385763" indent="-385763">
              <a:buFont typeface="+mj-lt"/>
              <a:buAutoNum type="arabicPeriod"/>
            </a:pPr>
            <a:r>
              <a:rPr lang="en-US" sz="1950" dirty="0"/>
              <a:t>Facilities like shade, drinking water, toilet to be provided.</a:t>
            </a:r>
          </a:p>
          <a:p>
            <a:pPr marL="385763" indent="-385763">
              <a:buFont typeface="+mj-lt"/>
              <a:buAutoNum type="arabicPeriod"/>
            </a:pPr>
            <a:r>
              <a:rPr lang="en-US" sz="1950" dirty="0"/>
              <a:t>Contact </a:t>
            </a:r>
            <a:r>
              <a:rPr lang="en-US" sz="1950" dirty="0" err="1"/>
              <a:t>nos</a:t>
            </a:r>
            <a:r>
              <a:rPr lang="en-US" sz="1950" dirty="0"/>
              <a:t> of RO etc to be given,</a:t>
            </a:r>
          </a:p>
          <a:p>
            <a:pPr marL="385763" indent="-385763"/>
            <a:endParaRPr lang="en-US" dirty="0" smtClean="0"/>
          </a:p>
          <a:p>
            <a:pPr marL="342900" indent="-342900">
              <a:buFont typeface="+mj-lt"/>
              <a:buAutoNum type="arabicPeriod"/>
            </a:pPr>
            <a:endParaRPr lang="en-US" sz="1800" dirty="0"/>
          </a:p>
          <a:p>
            <a:endParaRPr lang="en-US" sz="1800" dirty="0"/>
          </a:p>
          <a:p>
            <a:endParaRPr lang="en-US" dirty="0"/>
          </a:p>
        </p:txBody>
      </p:sp>
    </p:spTree>
    <p:extLst>
      <p:ext uri="{BB962C8B-B14F-4D97-AF65-F5344CB8AC3E}">
        <p14:creationId xmlns:p14="http://schemas.microsoft.com/office/powerpoint/2010/main" val="2889636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04664"/>
            <a:ext cx="7011931" cy="960668"/>
          </a:xfrm>
        </p:spPr>
        <p:txBody>
          <a:bodyPr/>
          <a:lstStyle/>
          <a:p>
            <a:r>
              <a:rPr lang="en-US" b="1" dirty="0" smtClean="0">
                <a:solidFill>
                  <a:srgbClr val="FF0000"/>
                </a:solidFill>
              </a:rPr>
              <a:t>Identification of critical polling stations</a:t>
            </a:r>
            <a:endParaRPr lang="en-US" b="1" dirty="0">
              <a:solidFill>
                <a:srgbClr val="FF0000"/>
              </a:solidFill>
            </a:endParaRPr>
          </a:p>
        </p:txBody>
      </p:sp>
      <p:sp>
        <p:nvSpPr>
          <p:cNvPr id="3" name="Content Placeholder 2"/>
          <p:cNvSpPr>
            <a:spLocks noGrp="1"/>
          </p:cNvSpPr>
          <p:nvPr>
            <p:ph idx="1"/>
          </p:nvPr>
        </p:nvSpPr>
        <p:spPr>
          <a:xfrm>
            <a:off x="179512" y="2060848"/>
            <a:ext cx="8448947" cy="3229818"/>
          </a:xfrm>
        </p:spPr>
        <p:txBody>
          <a:bodyPr>
            <a:normAutofit/>
          </a:bodyPr>
          <a:lstStyle/>
          <a:p>
            <a:r>
              <a:rPr lang="en-US" sz="2000" dirty="0"/>
              <a:t>ECI No 464/INST/2014-EPS </a:t>
            </a:r>
            <a:r>
              <a:rPr lang="en-US" sz="2000" dirty="0" err="1"/>
              <a:t>dt</a:t>
            </a:r>
            <a:r>
              <a:rPr lang="en-US" sz="2000" dirty="0"/>
              <a:t> 12.3.2014</a:t>
            </a:r>
          </a:p>
          <a:p>
            <a:r>
              <a:rPr lang="en-US" sz="2000" dirty="0"/>
              <a:t>All polling stations where percentage of votes polled was more than 90% and where more than 75% of votes have been polled in </a:t>
            </a:r>
            <a:r>
              <a:rPr lang="en-US" sz="2000" dirty="0" err="1"/>
              <a:t>favour</a:t>
            </a:r>
            <a:r>
              <a:rPr lang="en-US" sz="2000" dirty="0"/>
              <a:t> of one candidate shall be identified as critical polling stations</a:t>
            </a:r>
          </a:p>
          <a:p>
            <a:r>
              <a:rPr lang="en-US" sz="2000" dirty="0"/>
              <a:t>To be done in reference to the election results available in Form 20  of past general election.</a:t>
            </a:r>
          </a:p>
        </p:txBody>
      </p:sp>
    </p:spTree>
    <p:extLst>
      <p:ext uri="{BB962C8B-B14F-4D97-AF65-F5344CB8AC3E}">
        <p14:creationId xmlns:p14="http://schemas.microsoft.com/office/powerpoint/2010/main" val="217262429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38316"/>
            <a:ext cx="7886700" cy="4351657"/>
          </a:xfrm>
        </p:spPr>
        <p:txBody>
          <a:bodyPr>
            <a:normAutofit lnSpcReduction="10000"/>
          </a:bodyPr>
          <a:lstStyle/>
          <a:p>
            <a:r>
              <a:rPr lang="en-US" b="1" dirty="0" smtClean="0"/>
              <a:t>Protocol to be followed inner perimeter to enter</a:t>
            </a:r>
          </a:p>
          <a:p>
            <a:pPr marL="385763" indent="-385763">
              <a:buFont typeface="+mj-lt"/>
              <a:buAutoNum type="arabicPeriod"/>
            </a:pPr>
            <a:r>
              <a:rPr lang="en-US" sz="1800" dirty="0"/>
              <a:t>Log book to be maintained for recording all details of movement.</a:t>
            </a:r>
          </a:p>
          <a:p>
            <a:pPr marL="385763" indent="-385763">
              <a:buFont typeface="+mj-lt"/>
              <a:buAutoNum type="arabicPeriod"/>
            </a:pPr>
            <a:r>
              <a:rPr lang="en-US" sz="1800" dirty="0"/>
              <a:t>Video camera to record all visits.</a:t>
            </a:r>
          </a:p>
          <a:p>
            <a:pPr marL="385763" indent="-385763">
              <a:buFont typeface="+mj-lt"/>
              <a:buAutoNum type="arabicPeriod"/>
            </a:pPr>
            <a:r>
              <a:rPr lang="en-US" sz="1800" dirty="0"/>
              <a:t>No vehicles within secured campus.</a:t>
            </a:r>
          </a:p>
          <a:p>
            <a:pPr marL="385763" indent="-385763">
              <a:buNone/>
            </a:pPr>
            <a:r>
              <a:rPr lang="en-US" b="1" dirty="0" smtClean="0"/>
              <a:t>Supervision by Returning Officers &amp; DEOs</a:t>
            </a:r>
          </a:p>
          <a:p>
            <a:pPr marL="385763" indent="-385763">
              <a:buFont typeface="+mj-lt"/>
              <a:buAutoNum type="arabicPeriod"/>
            </a:pPr>
            <a:r>
              <a:rPr lang="en-US" sz="1800" dirty="0"/>
              <a:t>RO to visit twice in a day and check log books, </a:t>
            </a:r>
            <a:r>
              <a:rPr lang="en-US" sz="1800" dirty="0" err="1"/>
              <a:t>videography</a:t>
            </a:r>
            <a:r>
              <a:rPr lang="en-US" sz="1800" dirty="0"/>
              <a:t> and send report to DEO.</a:t>
            </a:r>
          </a:p>
          <a:p>
            <a:pPr marL="385763" indent="-385763">
              <a:buFont typeface="+mj-lt"/>
              <a:buAutoNum type="arabicPeriod"/>
            </a:pPr>
            <a:r>
              <a:rPr lang="en-US" sz="1800" dirty="0"/>
              <a:t>DEO to visit </a:t>
            </a:r>
            <a:r>
              <a:rPr lang="en-US" sz="1800" dirty="0" err="1"/>
              <a:t>alteast</a:t>
            </a:r>
            <a:r>
              <a:rPr lang="en-US" sz="1800" dirty="0"/>
              <a:t> once in ¾ days.</a:t>
            </a:r>
          </a:p>
          <a:p>
            <a:pPr marL="385763" indent="-385763">
              <a:buFont typeface="+mj-lt"/>
              <a:buAutoNum type="arabicPeriod"/>
            </a:pPr>
            <a:r>
              <a:rPr lang="en-US" sz="1800" dirty="0"/>
              <a:t>DCs and SPs are personally responsible for security of strong room within the district.</a:t>
            </a:r>
          </a:p>
          <a:p>
            <a:pPr marL="385763" indent="-385763">
              <a:buNone/>
            </a:pPr>
            <a:r>
              <a:rPr lang="en-US" b="1" dirty="0" smtClean="0">
                <a:solidFill>
                  <a:srgbClr val="FF0000"/>
                </a:solidFill>
              </a:rPr>
              <a:t>Status report on Strong Room security by DEO and Observer</a:t>
            </a:r>
          </a:p>
          <a:p>
            <a:pPr marL="385763" indent="-385763"/>
            <a:r>
              <a:rPr lang="en-US" sz="1800" dirty="0"/>
              <a:t>On the next day of poll ,a report in prescribed format duly signed by DEO and Observer is to be sent to Commission.</a:t>
            </a:r>
          </a:p>
          <a:p>
            <a:pPr marL="385763" indent="-385763">
              <a:buFont typeface="+mj-lt"/>
              <a:buAutoNum type="arabicPeriod"/>
            </a:pPr>
            <a:endParaRPr lang="en-US" sz="1800" dirty="0"/>
          </a:p>
        </p:txBody>
      </p:sp>
    </p:spTree>
    <p:extLst>
      <p:ext uri="{BB962C8B-B14F-4D97-AF65-F5344CB8AC3E}">
        <p14:creationId xmlns:p14="http://schemas.microsoft.com/office/powerpoint/2010/main" val="163705585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23528" y="548680"/>
          <a:ext cx="8363272" cy="5577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CE41FA16-4642-47E4-AA72-9BF81F82E4AF}" type="slidenum">
              <a:rPr lang="en-US"/>
              <a:pPr>
                <a:defRPr/>
              </a:pPr>
              <a:t>112</a:t>
            </a:fld>
            <a:endParaRPr lang="en-US"/>
          </a:p>
        </p:txBody>
      </p:sp>
      <p:sp>
        <p:nvSpPr>
          <p:cNvPr id="133122" name="Rectangle 2"/>
          <p:cNvSpPr>
            <a:spLocks noGrp="1" noChangeArrowheads="1"/>
          </p:cNvSpPr>
          <p:nvPr>
            <p:ph type="title"/>
          </p:nvPr>
        </p:nvSpPr>
        <p:spPr>
          <a:xfrm>
            <a:off x="163512" y="357166"/>
            <a:ext cx="8816975" cy="1428760"/>
          </a:xfrm>
        </p:spPr>
        <p:style>
          <a:lnRef idx="0">
            <a:schemeClr val="accent4"/>
          </a:lnRef>
          <a:fillRef idx="3">
            <a:schemeClr val="accent4"/>
          </a:fillRef>
          <a:effectRef idx="3">
            <a:schemeClr val="accent4"/>
          </a:effectRef>
          <a:fontRef idx="minor">
            <a:schemeClr val="lt1"/>
          </a:fontRef>
        </p:style>
        <p:txBody>
          <a:bodyPr>
            <a:normAutofit/>
          </a:bodyPr>
          <a:lstStyle/>
          <a:p>
            <a:pPr eaLnBrk="1" hangingPunct="1">
              <a:defRPr/>
            </a:pPr>
            <a:r>
              <a:rPr lang="en-US" sz="4000" b="1" dirty="0" smtClean="0"/>
              <a:t>SAFE CUSTODY OF ELECTION RECORDS / EVMS AFTER RESULT</a:t>
            </a:r>
            <a:endParaRPr lang="en-US" sz="4000" dirty="0" smtClean="0"/>
          </a:p>
        </p:txBody>
      </p:sp>
      <p:sp>
        <p:nvSpPr>
          <p:cNvPr id="133123" name="Rectangle 3"/>
          <p:cNvSpPr>
            <a:spLocks noGrp="1" noChangeArrowheads="1"/>
          </p:cNvSpPr>
          <p:nvPr>
            <p:ph type="body" idx="1"/>
          </p:nvPr>
        </p:nvSpPr>
        <p:spPr>
          <a:xfrm>
            <a:off x="457200" y="2276872"/>
            <a:ext cx="8229600" cy="3819128"/>
          </a:xfrm>
        </p:spPr>
        <p:txBody>
          <a:bodyPr>
            <a:normAutofit/>
          </a:bodyPr>
          <a:lstStyle/>
          <a:p>
            <a:pPr algn="just" eaLnBrk="1" hangingPunct="1">
              <a:lnSpc>
                <a:spcPct val="90000"/>
              </a:lnSpc>
              <a:defRPr/>
            </a:pPr>
            <a:r>
              <a:rPr lang="en-US" sz="3600" dirty="0" smtClean="0"/>
              <a:t>Under double lock – one key with DEO and one with RO</a:t>
            </a:r>
          </a:p>
          <a:p>
            <a:pPr algn="just" eaLnBrk="1" hangingPunct="1">
              <a:lnSpc>
                <a:spcPct val="90000"/>
              </a:lnSpc>
              <a:defRPr/>
            </a:pPr>
            <a:r>
              <a:rPr lang="en-US" sz="3600" dirty="0" smtClean="0"/>
              <a:t>Inspection / attested copies of records which are not prohibited </a:t>
            </a:r>
          </a:p>
          <a:p>
            <a:pPr algn="just" eaLnBrk="1" hangingPunct="1">
              <a:lnSpc>
                <a:spcPct val="90000"/>
              </a:lnSpc>
              <a:defRPr/>
            </a:pPr>
            <a:r>
              <a:rPr lang="en-US" sz="3600" dirty="0" smtClean="0"/>
              <a:t>Disposal of record – after expiry of prescribed period</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dirty="0" smtClean="0"/>
              <a:t>MAINTENANCE OF POST- POLL  L &amp; 0</a:t>
            </a:r>
            <a:endParaRPr lang="en-US" dirty="0"/>
          </a:p>
        </p:txBody>
      </p:sp>
      <p:sp>
        <p:nvSpPr>
          <p:cNvPr id="3" name="Content Placeholder 2"/>
          <p:cNvSpPr>
            <a:spLocks noGrp="1"/>
          </p:cNvSpPr>
          <p:nvPr>
            <p:ph idx="1"/>
          </p:nvPr>
        </p:nvSpPr>
        <p:spPr>
          <a:xfrm>
            <a:off x="251520" y="1628800"/>
            <a:ext cx="8301608" cy="4525963"/>
          </a:xfrm>
        </p:spPr>
        <p:txBody>
          <a:bodyPr>
            <a:normAutofit fontScale="92500" lnSpcReduction="10000"/>
          </a:bodyPr>
          <a:lstStyle/>
          <a:p>
            <a:r>
              <a:rPr lang="en-US" dirty="0" smtClean="0">
                <a:latin typeface="Arial" pitchFamily="34" charset="0"/>
                <a:cs typeface="Arial" pitchFamily="34" charset="0"/>
              </a:rPr>
              <a:t>RESTRICTIONS ON VICTORY processions-embargo may be imposed with prior intimation of the political parties/candidates</a:t>
            </a:r>
          </a:p>
          <a:p>
            <a:pPr>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Covering all victory processions/ meetings</a:t>
            </a:r>
          </a:p>
          <a:p>
            <a:pPr>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Flag marches, if situation demands</a:t>
            </a:r>
          </a:p>
          <a:p>
            <a:pPr>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Close monitoring of all political activities</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66" y="1131094"/>
            <a:ext cx="8960519" cy="592430"/>
          </a:xfrm>
        </p:spPr>
        <p:txBody>
          <a:bodyPr>
            <a:noAutofit/>
          </a:bodyPr>
          <a:lstStyle/>
          <a:p>
            <a:r>
              <a:rPr lang="en-US" sz="2100" b="1" dirty="0">
                <a:solidFill>
                  <a:srgbClr val="FF0000"/>
                </a:solidFill>
              </a:rPr>
              <a:t>Protocol with regard to personnel who sustain injury or die during election duty</a:t>
            </a:r>
          </a:p>
        </p:txBody>
      </p:sp>
      <p:sp>
        <p:nvSpPr>
          <p:cNvPr id="3" name="Content Placeholder 2"/>
          <p:cNvSpPr>
            <a:spLocks noGrp="1"/>
          </p:cNvSpPr>
          <p:nvPr>
            <p:ph idx="1"/>
          </p:nvPr>
        </p:nvSpPr>
        <p:spPr>
          <a:xfrm>
            <a:off x="326036" y="1700446"/>
            <a:ext cx="8450311" cy="4300304"/>
          </a:xfrm>
        </p:spPr>
        <p:txBody>
          <a:bodyPr>
            <a:normAutofit/>
          </a:bodyPr>
          <a:lstStyle/>
          <a:p>
            <a:pPr>
              <a:buNone/>
            </a:pPr>
            <a:r>
              <a:rPr lang="en-US" sz="1500" dirty="0"/>
              <a:t>In case of any violent incident/attack involving polling personnel/Police Personnel/CAPF, the DEO and SP shall take all measures to ensure proper treatment to the injured. </a:t>
            </a:r>
          </a:p>
          <a:p>
            <a:pPr marL="385763" indent="-385763">
              <a:buFont typeface="+mj-lt"/>
              <a:buAutoNum type="arabicPeriod"/>
            </a:pPr>
            <a:r>
              <a:rPr lang="en-US" sz="1500" b="1" dirty="0"/>
              <a:t>There shall be a minute to minute monitoring of </a:t>
            </a:r>
            <a:r>
              <a:rPr lang="en-US" sz="1500" dirty="0"/>
              <a:t>evacuation and treatment process from the district control room. </a:t>
            </a:r>
          </a:p>
          <a:p>
            <a:pPr marL="385763" indent="-385763">
              <a:buFont typeface="+mj-lt"/>
              <a:buAutoNum type="arabicPeriod"/>
            </a:pPr>
            <a:r>
              <a:rPr lang="en-US" sz="1500" dirty="0"/>
              <a:t>Treatment should be personally monitored by the district administration and senior medical officers should supervise the treatment.</a:t>
            </a:r>
          </a:p>
          <a:p>
            <a:pPr marL="385763" indent="-385763">
              <a:buFont typeface="+mj-lt"/>
              <a:buAutoNum type="arabicPeriod"/>
            </a:pPr>
            <a:r>
              <a:rPr lang="en-US" sz="1500" dirty="0"/>
              <a:t> Either DEO or a senior official shall visit the hospital and meet the injured personnel. </a:t>
            </a:r>
          </a:p>
          <a:p>
            <a:pPr marL="385763" indent="-385763">
              <a:buFont typeface="+mj-lt"/>
              <a:buAutoNum type="arabicPeriod"/>
            </a:pPr>
            <a:r>
              <a:rPr lang="en-US" sz="1500" dirty="0"/>
              <a:t>Family of the injured shall immediately be informed and arrangements should be made for proper coordination. </a:t>
            </a:r>
          </a:p>
          <a:p>
            <a:pPr marL="385763" indent="-385763">
              <a:buFont typeface="+mj-lt"/>
              <a:buAutoNum type="arabicPeriod"/>
            </a:pPr>
            <a:r>
              <a:rPr lang="en-US" sz="1500" dirty="0"/>
              <a:t> In case of violent attack or a serious accident resulting in death of any polling personnel/police personnel/CAPF or any other person engaged in election duty, the DEO and the senior officials of the district shall ensure that all formalities like post-mortem and shifting of dead body etc. are handled sensitively and without any delay.</a:t>
            </a:r>
          </a:p>
          <a:p>
            <a:pPr marL="385763" indent="-385763">
              <a:buNone/>
            </a:pPr>
            <a:r>
              <a:rPr lang="en-US" sz="1500" dirty="0"/>
              <a:t> </a:t>
            </a:r>
          </a:p>
        </p:txBody>
      </p:sp>
    </p:spTree>
    <p:extLst>
      <p:ext uri="{BB962C8B-B14F-4D97-AF65-F5344CB8AC3E}">
        <p14:creationId xmlns:p14="http://schemas.microsoft.com/office/powerpoint/2010/main" val="397067789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5323" y="1575298"/>
            <a:ext cx="7993505" cy="4425452"/>
          </a:xfrm>
        </p:spPr>
        <p:txBody>
          <a:bodyPr>
            <a:normAutofit/>
          </a:bodyPr>
          <a:lstStyle/>
          <a:p>
            <a:pPr marL="385763" indent="-385763">
              <a:buNone/>
            </a:pPr>
            <a:r>
              <a:rPr lang="en-US" sz="1500" dirty="0"/>
              <a:t>6.If the deceased person is from the local area or same district, DEO or a senior officer from the district administration shall visit the family of the deceased and meet the kith and kin and condole the death. </a:t>
            </a:r>
          </a:p>
          <a:p>
            <a:pPr marL="385763" indent="-385763">
              <a:buFont typeface="+mj-lt"/>
              <a:buAutoNum type="arabicPeriod"/>
            </a:pPr>
            <a:r>
              <a:rPr lang="en-US" sz="1500" dirty="0"/>
              <a:t>The issues like compensation/</a:t>
            </a:r>
            <a:r>
              <a:rPr lang="en-US" sz="1500" dirty="0" err="1"/>
              <a:t>ex­gratia</a:t>
            </a:r>
            <a:r>
              <a:rPr lang="en-US" sz="1500" dirty="0"/>
              <a:t> payment should be coordinated. </a:t>
            </a:r>
          </a:p>
          <a:p>
            <a:pPr algn="just"/>
            <a:r>
              <a:rPr lang="en-US" sz="1500" dirty="0"/>
              <a:t>In case, the deceased person </a:t>
            </a:r>
            <a:r>
              <a:rPr lang="en-US" sz="1500" i="1" dirty="0"/>
              <a:t>is from some other district of the same State or some </a:t>
            </a:r>
            <a:r>
              <a:rPr lang="en-US" sz="1500" dirty="0"/>
              <a:t>other State, information shall be given to the kith and kin immediately. </a:t>
            </a:r>
          </a:p>
          <a:p>
            <a:pPr algn="just"/>
            <a:r>
              <a:rPr lang="en-US" sz="1500" dirty="0"/>
              <a:t>Shifting of dead body to his native place should be coordinated along with visit of the senior officers/commandants concerned. </a:t>
            </a:r>
          </a:p>
          <a:p>
            <a:pPr algn="just"/>
            <a:r>
              <a:rPr lang="en-US" sz="1500" dirty="0"/>
              <a:t> CEO of the State where the incident took place shall also inform the CEO of the State to which the deceased person belong, giving details of the address etc.</a:t>
            </a:r>
          </a:p>
          <a:p>
            <a:pPr algn="just"/>
            <a:r>
              <a:rPr lang="en-US" sz="1500" dirty="0"/>
              <a:t> CEO concerned should ensure that a senior officer from the district administration meet the kith and kin of the deceased and convey the condolence of the Commission. </a:t>
            </a:r>
          </a:p>
          <a:p>
            <a:pPr algn="just"/>
            <a:r>
              <a:rPr lang="en-US" sz="1500" dirty="0"/>
              <a:t>The district </a:t>
            </a:r>
            <a:r>
              <a:rPr lang="en-US" sz="1500" i="1" dirty="0"/>
              <a:t>officials should also </a:t>
            </a:r>
            <a:r>
              <a:rPr lang="en-US" sz="1500" dirty="0"/>
              <a:t>coordinate the issues such as payment of compensation etc. </a:t>
            </a:r>
          </a:p>
        </p:txBody>
      </p:sp>
    </p:spTree>
    <p:extLst>
      <p:ext uri="{BB962C8B-B14F-4D97-AF65-F5344CB8AC3E}">
        <p14:creationId xmlns:p14="http://schemas.microsoft.com/office/powerpoint/2010/main" val="350333827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42984"/>
            <a:ext cx="8229600" cy="4357718"/>
          </a:xfrm>
        </p:spPr>
        <p:style>
          <a:lnRef idx="0">
            <a:schemeClr val="accent4"/>
          </a:lnRef>
          <a:fillRef idx="3">
            <a:schemeClr val="accent4"/>
          </a:fillRef>
          <a:effectRef idx="3">
            <a:schemeClr val="accent4"/>
          </a:effectRef>
          <a:fontRef idx="minor">
            <a:schemeClr val="lt1"/>
          </a:fontRef>
        </p:style>
        <p:txBody>
          <a:bodyPr>
            <a:noAutofit/>
          </a:bodyPr>
          <a:lstStyle/>
          <a:p>
            <a:r>
              <a:rPr lang="en-US" sz="6000" b="1" dirty="0" smtClean="0">
                <a:latin typeface="Arial" pitchFamily="34" charset="0"/>
                <a:cs typeface="Arial" pitchFamily="34" charset="0"/>
              </a:rPr>
              <a:t>ROLE OF POLICE IN DIFFERENT PHASES OF ELECTION</a:t>
            </a:r>
            <a:r>
              <a:rPr lang="en-US" sz="6000" dirty="0" smtClean="0">
                <a:latin typeface="Arial" pitchFamily="34" charset="0"/>
                <a:cs typeface="Arial" pitchFamily="34" charset="0"/>
              </a:rPr>
              <a:t/>
            </a:r>
            <a:br>
              <a:rPr lang="en-US" sz="6000" dirty="0" smtClean="0">
                <a:latin typeface="Arial" pitchFamily="34" charset="0"/>
                <a:cs typeface="Arial" pitchFamily="34" charset="0"/>
              </a:rPr>
            </a:br>
            <a:endParaRPr lang="en-US" sz="6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1011222"/>
          </a:xfrm>
        </p:spPr>
        <p:style>
          <a:lnRef idx="0">
            <a:schemeClr val="accent3"/>
          </a:lnRef>
          <a:fillRef idx="3">
            <a:schemeClr val="accent3"/>
          </a:fillRef>
          <a:effectRef idx="3">
            <a:schemeClr val="accent3"/>
          </a:effectRef>
          <a:fontRef idx="minor">
            <a:schemeClr val="lt1"/>
          </a:fontRef>
        </p:style>
        <p:txBody>
          <a:bodyPr>
            <a:normAutofit/>
          </a:bodyPr>
          <a:lstStyle/>
          <a:p>
            <a:r>
              <a:rPr lang="en-US" b="1" dirty="0" smtClean="0"/>
              <a:t>NOMINATION</a:t>
            </a:r>
            <a:endParaRPr lang="en-US" dirty="0"/>
          </a:p>
        </p:txBody>
      </p:sp>
      <p:sp>
        <p:nvSpPr>
          <p:cNvPr id="3" name="Content Placeholder 2"/>
          <p:cNvSpPr>
            <a:spLocks noGrp="1"/>
          </p:cNvSpPr>
          <p:nvPr>
            <p:ph idx="1"/>
          </p:nvPr>
        </p:nvSpPr>
        <p:spPr>
          <a:xfrm>
            <a:off x="457200" y="1357298"/>
            <a:ext cx="8229600" cy="4900634"/>
          </a:xfrm>
        </p:spPr>
        <p:style>
          <a:lnRef idx="1">
            <a:schemeClr val="accent1"/>
          </a:lnRef>
          <a:fillRef idx="2">
            <a:schemeClr val="accent1"/>
          </a:fillRef>
          <a:effectRef idx="1">
            <a:schemeClr val="accent1"/>
          </a:effectRef>
          <a:fontRef idx="minor">
            <a:schemeClr val="dk1"/>
          </a:fontRef>
        </p:style>
        <p:txBody>
          <a:bodyPr>
            <a:noAutofit/>
          </a:bodyPr>
          <a:lstStyle/>
          <a:p>
            <a:pPr lvl="0"/>
            <a:r>
              <a:rPr lang="en-US" sz="2700" b="1" dirty="0" smtClean="0">
                <a:latin typeface="Arial" pitchFamily="34" charset="0"/>
                <a:cs typeface="Arial" pitchFamily="34" charset="0"/>
              </a:rPr>
              <a:t>Ensure that only three vehicles are allowed within 100 meters of the place of filing of nomination paper</a:t>
            </a:r>
          </a:p>
          <a:p>
            <a:pPr lvl="0"/>
            <a:r>
              <a:rPr lang="en-US" sz="2700" b="1" dirty="0" smtClean="0">
                <a:latin typeface="Arial" pitchFamily="34" charset="0"/>
                <a:cs typeface="Arial" pitchFamily="34" charset="0"/>
              </a:rPr>
              <a:t>Ensure that only the candidate &amp; four persons are allowed entry into the room of the RO/ARO taking nomination</a:t>
            </a:r>
          </a:p>
          <a:p>
            <a:pPr lvl="0"/>
            <a:r>
              <a:rPr lang="en-US" sz="2700" b="1" dirty="0" smtClean="0">
                <a:latin typeface="Arial" pitchFamily="34" charset="0"/>
                <a:cs typeface="Arial" pitchFamily="34" charset="0"/>
              </a:rPr>
              <a:t>If any absconder/ person with pending arrest warrant comes to file nomination, he is to be arrested by the police after filing his nomination</a:t>
            </a:r>
          </a:p>
          <a:p>
            <a:endParaRPr lang="en-US" sz="27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US" b="1" dirty="0" smtClean="0">
                <a:latin typeface="Arial" pitchFamily="34" charset="0"/>
                <a:cs typeface="Arial" pitchFamily="34" charset="0"/>
              </a:rPr>
              <a:t>SINCE PRESS NOTIFICATION</a:t>
            </a:r>
            <a:endParaRPr lang="en-US" b="1" dirty="0">
              <a:latin typeface="Arial" pitchFamily="34" charset="0"/>
              <a:cs typeface="Arial" pitchFamily="34" charset="0"/>
            </a:endParaRPr>
          </a:p>
        </p:txBody>
      </p:sp>
      <p:sp>
        <p:nvSpPr>
          <p:cNvPr id="4" name="Title 1"/>
          <p:cNvSpPr txBox="1">
            <a:spLocks/>
          </p:cNvSpPr>
          <p:nvPr/>
        </p:nvSpPr>
        <p:spPr>
          <a:xfrm>
            <a:off x="467544" y="1772816"/>
            <a:ext cx="8229600" cy="928694"/>
          </a:xfrm>
          <a:prstGeom prst="rect">
            <a:avLst/>
          </a:prstGeom>
          <a:solidFill>
            <a:srgbClr val="00330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algn="ctr"/>
            <a:r>
              <a:rPr lang="en-US" sz="3600" b="1" dirty="0" smtClean="0">
                <a:latin typeface="Arial" pitchFamily="34" charset="0"/>
                <a:cs typeface="Arial" pitchFamily="34" charset="0"/>
              </a:rPr>
              <a:t>PREVENTIVE ACTION</a:t>
            </a:r>
          </a:p>
        </p:txBody>
      </p:sp>
      <p:sp>
        <p:nvSpPr>
          <p:cNvPr id="6" name="Title 1"/>
          <p:cNvSpPr txBox="1">
            <a:spLocks/>
          </p:cNvSpPr>
          <p:nvPr/>
        </p:nvSpPr>
        <p:spPr>
          <a:xfrm>
            <a:off x="457200" y="2571744"/>
            <a:ext cx="8229600" cy="857256"/>
          </a:xfrm>
          <a:prstGeom prst="rect">
            <a:avLst/>
          </a:prstGeom>
          <a:solidFill>
            <a:srgbClr val="00330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gn="ctr"/>
            <a:r>
              <a:rPr lang="en-US" sz="3600" b="1" dirty="0" smtClean="0">
                <a:latin typeface="Arial" pitchFamily="34" charset="0"/>
                <a:cs typeface="Arial" pitchFamily="34" charset="0"/>
              </a:rPr>
              <a:t>ENFORCEMENT OF MCC</a:t>
            </a:r>
          </a:p>
        </p:txBody>
      </p:sp>
      <p:sp>
        <p:nvSpPr>
          <p:cNvPr id="7" name="Title 1"/>
          <p:cNvSpPr txBox="1">
            <a:spLocks/>
          </p:cNvSpPr>
          <p:nvPr/>
        </p:nvSpPr>
        <p:spPr>
          <a:xfrm>
            <a:off x="457200" y="3429000"/>
            <a:ext cx="8229600" cy="928694"/>
          </a:xfrm>
          <a:prstGeom prst="rect">
            <a:avLst/>
          </a:prstGeom>
          <a:solidFill>
            <a:srgbClr val="0033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algn="ctr"/>
            <a:r>
              <a:rPr lang="en-US" sz="3600" b="1" dirty="0" smtClean="0">
                <a:latin typeface="Arial" pitchFamily="34" charset="0"/>
                <a:cs typeface="Arial" pitchFamily="34" charset="0"/>
              </a:rPr>
              <a:t>ACTION AGAINST DEFACEMENT</a:t>
            </a:r>
          </a:p>
        </p:txBody>
      </p:sp>
      <p:sp>
        <p:nvSpPr>
          <p:cNvPr id="8" name="Title 1"/>
          <p:cNvSpPr txBox="1">
            <a:spLocks/>
          </p:cNvSpPr>
          <p:nvPr/>
        </p:nvSpPr>
        <p:spPr>
          <a:xfrm>
            <a:off x="539552" y="5301208"/>
            <a:ext cx="8229600" cy="808618"/>
          </a:xfrm>
          <a:prstGeom prst="rect">
            <a:avLst/>
          </a:prstGeom>
          <a:solidFill>
            <a:srgbClr val="003300"/>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r>
              <a:rPr lang="en-US" sz="3600" b="1" dirty="0" smtClean="0">
                <a:latin typeface="Arial" pitchFamily="34" charset="0"/>
                <a:cs typeface="Arial" pitchFamily="34" charset="0"/>
              </a:rPr>
              <a:t>VEHICLE MONITORING</a:t>
            </a:r>
            <a:endParaRPr lang="en-US" sz="3600" b="1" dirty="0">
              <a:latin typeface="Arial" pitchFamily="34" charset="0"/>
              <a:cs typeface="Arial" pitchFamily="34" charset="0"/>
            </a:endParaRPr>
          </a:p>
        </p:txBody>
      </p:sp>
      <p:sp>
        <p:nvSpPr>
          <p:cNvPr id="9" name="Title 1"/>
          <p:cNvSpPr txBox="1">
            <a:spLocks/>
          </p:cNvSpPr>
          <p:nvPr/>
        </p:nvSpPr>
        <p:spPr>
          <a:xfrm>
            <a:off x="467544" y="4149080"/>
            <a:ext cx="8229600" cy="1143000"/>
          </a:xfrm>
          <a:prstGeom prst="rect">
            <a:avLst/>
          </a:prstGeom>
          <a:solidFill>
            <a:srgbClr val="003300"/>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p>
            <a:pPr algn="ctr"/>
            <a:r>
              <a:rPr lang="en-US" sz="3600" b="1" dirty="0" smtClean="0">
                <a:latin typeface="Arial" pitchFamily="34" charset="0"/>
                <a:cs typeface="Arial" pitchFamily="34" charset="0"/>
              </a:rPr>
              <a:t>EXPENDITURE MONITORING</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b="1" dirty="0" smtClean="0">
                <a:latin typeface="Arial" pitchFamily="34" charset="0"/>
                <a:cs typeface="Arial" pitchFamily="34" charset="0"/>
              </a:rPr>
              <a:t>DURING DISTRIBUTION &amp; DESPATCH on P- 1 day</a:t>
            </a:r>
            <a:endParaRPr lang="en-US" b="1" dirty="0">
              <a:latin typeface="Arial" pitchFamily="34" charset="0"/>
              <a:cs typeface="Arial" pitchFamily="34" charset="0"/>
            </a:endParaRPr>
          </a:p>
        </p:txBody>
      </p:sp>
      <p:sp>
        <p:nvSpPr>
          <p:cNvPr id="4" name="Title 1"/>
          <p:cNvSpPr txBox="1">
            <a:spLocks/>
          </p:cNvSpPr>
          <p:nvPr/>
        </p:nvSpPr>
        <p:spPr>
          <a:xfrm>
            <a:off x="457200" y="1785926"/>
            <a:ext cx="8229600" cy="11430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algn="ctr"/>
            <a:r>
              <a:rPr lang="en-US" sz="4000" b="1" dirty="0" smtClean="0">
                <a:latin typeface="Arial" pitchFamily="34" charset="0"/>
                <a:cs typeface="Arial" pitchFamily="34" charset="0"/>
              </a:rPr>
              <a:t>TRAFFIC CONTROL</a:t>
            </a:r>
          </a:p>
        </p:txBody>
      </p:sp>
      <p:sp>
        <p:nvSpPr>
          <p:cNvPr id="5" name="Title 1"/>
          <p:cNvSpPr txBox="1">
            <a:spLocks/>
          </p:cNvSpPr>
          <p:nvPr/>
        </p:nvSpPr>
        <p:spPr>
          <a:xfrm>
            <a:off x="457200" y="3000372"/>
            <a:ext cx="8229600" cy="1143000"/>
          </a:xfrm>
          <a:prstGeom prst="rect">
            <a:avLst/>
          </a:prstGeom>
          <a:solidFill>
            <a:srgbClr val="92D05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gn="ctr"/>
            <a:r>
              <a:rPr lang="en-US" sz="3600" b="1" dirty="0" smtClean="0">
                <a:latin typeface="Arial" pitchFamily="34" charset="0"/>
                <a:cs typeface="Arial" pitchFamily="34" charset="0"/>
              </a:rPr>
              <a:t>CROWD CONTROL</a:t>
            </a:r>
          </a:p>
        </p:txBody>
      </p:sp>
      <p:sp>
        <p:nvSpPr>
          <p:cNvPr id="6" name="Title 1"/>
          <p:cNvSpPr txBox="1">
            <a:spLocks/>
          </p:cNvSpPr>
          <p:nvPr/>
        </p:nvSpPr>
        <p:spPr>
          <a:xfrm>
            <a:off x="457200" y="4214818"/>
            <a:ext cx="8229600" cy="1143000"/>
          </a:xfrm>
          <a:prstGeom prst="rect">
            <a:avLst/>
          </a:prstGeom>
          <a:solidFill>
            <a:srgbClr val="92D05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lnSpcReduction="10000"/>
          </a:bodyPr>
          <a:lstStyle/>
          <a:p>
            <a:pPr algn="ctr"/>
            <a:r>
              <a:rPr lang="en-US" sz="3600" b="1" dirty="0" smtClean="0">
                <a:latin typeface="Arial" pitchFamily="34" charset="0"/>
                <a:cs typeface="Arial" pitchFamily="34" charset="0"/>
              </a:rPr>
              <a:t> POLICE SECTOR &amp; POLICE TAGGING </a:t>
            </a:r>
          </a:p>
        </p:txBody>
      </p:sp>
      <p:sp>
        <p:nvSpPr>
          <p:cNvPr id="7" name="Title 1"/>
          <p:cNvSpPr txBox="1">
            <a:spLocks/>
          </p:cNvSpPr>
          <p:nvPr/>
        </p:nvSpPr>
        <p:spPr>
          <a:xfrm>
            <a:off x="457200" y="5500702"/>
            <a:ext cx="8229600" cy="114300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r>
              <a:rPr lang="en-US" sz="3600" b="1" dirty="0" smtClean="0">
                <a:latin typeface="Arial" pitchFamily="34" charset="0"/>
                <a:cs typeface="Arial" pitchFamily="34" charset="0"/>
              </a:rPr>
              <a:t>COORDINATED DESPATCH</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CRITICALITY ANALYSIS</a:t>
            </a:r>
            <a:endParaRPr lang="en-US" dirty="0"/>
          </a:p>
        </p:txBody>
      </p:sp>
      <p:sp>
        <p:nvSpPr>
          <p:cNvPr id="3" name="Content Placeholder 2"/>
          <p:cNvSpPr>
            <a:spLocks noGrp="1"/>
          </p:cNvSpPr>
          <p:nvPr>
            <p:ph idx="1"/>
          </p:nvPr>
        </p:nvSpPr>
        <p:spPr>
          <a:solidFill>
            <a:srgbClr val="FFFF99"/>
          </a:solidFill>
        </p:spPr>
        <p:txBody>
          <a:bodyPr/>
          <a:lstStyle/>
          <a:p>
            <a:pPr>
              <a:buNone/>
            </a:pPr>
            <a:r>
              <a:rPr lang="en-US" dirty="0" smtClean="0"/>
              <a:t>Also to take account of :</a:t>
            </a:r>
          </a:p>
          <a:p>
            <a:r>
              <a:rPr lang="en-US" dirty="0" smtClean="0"/>
              <a:t>PS affected by LWE activity</a:t>
            </a:r>
          </a:p>
          <a:p>
            <a:r>
              <a:rPr lang="en-US" dirty="0" smtClean="0"/>
              <a:t>Rivalry between political parties</a:t>
            </a:r>
          </a:p>
          <a:p>
            <a:r>
              <a:rPr lang="en-US" dirty="0" smtClean="0"/>
              <a:t>Political sensitivity</a:t>
            </a:r>
          </a:p>
          <a:p>
            <a:r>
              <a:rPr lang="en-US" dirty="0" smtClean="0"/>
              <a:t>Pronounced presence of criminals</a:t>
            </a:r>
          </a:p>
          <a:p>
            <a:r>
              <a:rPr lang="en-US" dirty="0" smtClean="0"/>
              <a:t>Communal tension</a:t>
            </a:r>
          </a:p>
          <a:p>
            <a:r>
              <a:rPr lang="en-US" dirty="0" smtClean="0"/>
              <a:t>Caste based tension</a:t>
            </a:r>
          </a:p>
          <a:p>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lang="en-US" b="1" dirty="0" smtClean="0">
                <a:latin typeface="Arial" pitchFamily="34" charset="0"/>
                <a:cs typeface="Arial" pitchFamily="34" charset="0"/>
              </a:rPr>
              <a:t>ON THE DAY OF POLL</a:t>
            </a:r>
            <a:endParaRPr lang="en-US" b="1" dirty="0">
              <a:latin typeface="Arial" pitchFamily="34" charset="0"/>
              <a:cs typeface="Arial" pitchFamily="34" charset="0"/>
            </a:endParaRPr>
          </a:p>
        </p:txBody>
      </p:sp>
      <p:sp>
        <p:nvSpPr>
          <p:cNvPr id="4" name="Title 1"/>
          <p:cNvSpPr txBox="1">
            <a:spLocks/>
          </p:cNvSpPr>
          <p:nvPr/>
        </p:nvSpPr>
        <p:spPr>
          <a:xfrm>
            <a:off x="457200" y="1500174"/>
            <a:ext cx="8229600" cy="1428752"/>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algn="ctr"/>
            <a:r>
              <a:rPr lang="en-US" sz="2800" b="1" dirty="0" smtClean="0">
                <a:latin typeface="Arial" pitchFamily="34" charset="0"/>
                <a:cs typeface="Arial" pitchFamily="34" charset="0"/>
              </a:rPr>
              <a:t>SECURITY OF POLLING STATIONS, POLLING PERSONNEL, EVM, POLLING MATERIALS AND VOTERS</a:t>
            </a:r>
            <a:endParaRPr lang="en-US" sz="3200" b="1" dirty="0" smtClean="0">
              <a:latin typeface="Arial" pitchFamily="34" charset="0"/>
              <a:cs typeface="Arial" pitchFamily="34" charset="0"/>
            </a:endParaRPr>
          </a:p>
        </p:txBody>
      </p:sp>
      <p:sp>
        <p:nvSpPr>
          <p:cNvPr id="5" name="Title 1"/>
          <p:cNvSpPr txBox="1">
            <a:spLocks/>
          </p:cNvSpPr>
          <p:nvPr/>
        </p:nvSpPr>
        <p:spPr>
          <a:xfrm>
            <a:off x="457200" y="2964653"/>
            <a:ext cx="8229600" cy="928694"/>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gn="ctr"/>
            <a:r>
              <a:rPr lang="en-US" sz="3200" b="1" dirty="0" smtClean="0">
                <a:latin typeface="Arial" pitchFamily="34" charset="0"/>
                <a:cs typeface="Arial" pitchFamily="34" charset="0"/>
              </a:rPr>
              <a:t>ENFORCING 100/ 200 MTR RULES</a:t>
            </a:r>
          </a:p>
        </p:txBody>
      </p:sp>
      <p:sp>
        <p:nvSpPr>
          <p:cNvPr id="6" name="Title 1"/>
          <p:cNvSpPr txBox="1">
            <a:spLocks/>
          </p:cNvSpPr>
          <p:nvPr/>
        </p:nvSpPr>
        <p:spPr>
          <a:xfrm>
            <a:off x="457200" y="3929066"/>
            <a:ext cx="8229600" cy="1000132"/>
          </a:xfrm>
          <a:prstGeom prst="rect">
            <a:avLst/>
          </a:prstGeom>
          <a:solidFill>
            <a:srgbClr val="7030A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algn="ctr"/>
            <a:r>
              <a:rPr lang="en-US" sz="3200" b="1" dirty="0" smtClean="0">
                <a:latin typeface="Arial" pitchFamily="34" charset="0"/>
                <a:cs typeface="Arial" pitchFamily="34" charset="0"/>
              </a:rPr>
              <a:t>SECTOR FORCE, FLYING SQUADS &amp; STRIKING FORCE</a:t>
            </a:r>
          </a:p>
        </p:txBody>
      </p:sp>
      <p:sp>
        <p:nvSpPr>
          <p:cNvPr id="7" name="Title 1"/>
          <p:cNvSpPr txBox="1">
            <a:spLocks/>
          </p:cNvSpPr>
          <p:nvPr/>
        </p:nvSpPr>
        <p:spPr>
          <a:xfrm>
            <a:off x="457200" y="5857892"/>
            <a:ext cx="8229600" cy="785818"/>
          </a:xfrm>
          <a:prstGeom prst="rect">
            <a:avLst/>
          </a:prstGeom>
          <a:solidFill>
            <a:srgbClr val="7030A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algn="ctr"/>
            <a:r>
              <a:rPr lang="en-US" sz="3600" b="1" dirty="0" smtClean="0">
                <a:latin typeface="Arial" pitchFamily="34" charset="0"/>
                <a:cs typeface="Arial" pitchFamily="34" charset="0"/>
              </a:rPr>
              <a:t>TRAFFIC CONTROL</a:t>
            </a:r>
            <a:endParaRPr lang="en-US" sz="3600" b="1" dirty="0">
              <a:latin typeface="Arial" pitchFamily="34" charset="0"/>
              <a:cs typeface="Arial" pitchFamily="34" charset="0"/>
            </a:endParaRPr>
          </a:p>
        </p:txBody>
      </p:sp>
      <p:sp>
        <p:nvSpPr>
          <p:cNvPr id="8" name="Title 1"/>
          <p:cNvSpPr txBox="1">
            <a:spLocks/>
          </p:cNvSpPr>
          <p:nvPr/>
        </p:nvSpPr>
        <p:spPr>
          <a:xfrm>
            <a:off x="457200" y="5000636"/>
            <a:ext cx="8229600" cy="785818"/>
          </a:xfrm>
          <a:prstGeom prst="rect">
            <a:avLst/>
          </a:prstGeom>
          <a:solidFill>
            <a:srgbClr val="7030A0"/>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r>
              <a:rPr lang="en-US" sz="3600" b="1" dirty="0" smtClean="0">
                <a:latin typeface="Arial" pitchFamily="34" charset="0"/>
                <a:cs typeface="Arial" pitchFamily="34" charset="0"/>
              </a:rPr>
              <a:t>FREE MOVEMENT OF VOTERS</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b="1" dirty="0" smtClean="0">
                <a:latin typeface="Arial" pitchFamily="34" charset="0"/>
                <a:cs typeface="Arial" pitchFamily="34" charset="0"/>
              </a:rPr>
              <a:t>POST POLL &amp; PRE-COUNTING</a:t>
            </a:r>
            <a:endParaRPr lang="en-US" b="1" dirty="0">
              <a:latin typeface="Arial" pitchFamily="34" charset="0"/>
              <a:cs typeface="Arial" pitchFamily="34" charset="0"/>
            </a:endParaRPr>
          </a:p>
        </p:txBody>
      </p:sp>
      <p:sp>
        <p:nvSpPr>
          <p:cNvPr id="4" name="Title 1"/>
          <p:cNvSpPr txBox="1">
            <a:spLocks/>
          </p:cNvSpPr>
          <p:nvPr/>
        </p:nvSpPr>
        <p:spPr>
          <a:xfrm>
            <a:off x="457200" y="1643050"/>
            <a:ext cx="8229600" cy="1285884"/>
          </a:xfrm>
          <a:prstGeom prst="rect">
            <a:avLst/>
          </a:prstGeom>
          <a:solidFill>
            <a:schemeClr val="accent6">
              <a:lumMod val="75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algn="ctr"/>
            <a:r>
              <a:rPr lang="en-US" sz="3200" b="1" dirty="0" smtClean="0">
                <a:latin typeface="Arial" pitchFamily="34" charset="0"/>
                <a:cs typeface="Arial" pitchFamily="34" charset="0"/>
              </a:rPr>
              <a:t>DESPATCH OF POLLING PARTIES TO RC WITH APPROPRIATE SECURITY</a:t>
            </a:r>
          </a:p>
        </p:txBody>
      </p:sp>
      <p:sp>
        <p:nvSpPr>
          <p:cNvPr id="5" name="Title 1"/>
          <p:cNvSpPr txBox="1">
            <a:spLocks/>
          </p:cNvSpPr>
          <p:nvPr/>
        </p:nvSpPr>
        <p:spPr>
          <a:xfrm>
            <a:off x="457200" y="2964653"/>
            <a:ext cx="8229600" cy="928694"/>
          </a:xfrm>
          <a:prstGeom prst="rect">
            <a:avLst/>
          </a:prstGeom>
          <a:solidFill>
            <a:schemeClr val="accent6">
              <a:lumMod val="75000"/>
            </a:schemeClr>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gn="ctr"/>
            <a:r>
              <a:rPr lang="en-US" sz="3200" b="1" dirty="0" smtClean="0">
                <a:latin typeface="Arial" pitchFamily="34" charset="0"/>
                <a:cs typeface="Arial" pitchFamily="34" charset="0"/>
              </a:rPr>
              <a:t>SECURITY ARRANGEMENTS AT RC</a:t>
            </a:r>
          </a:p>
        </p:txBody>
      </p:sp>
      <p:sp>
        <p:nvSpPr>
          <p:cNvPr id="6" name="Title 1"/>
          <p:cNvSpPr txBox="1">
            <a:spLocks/>
          </p:cNvSpPr>
          <p:nvPr/>
        </p:nvSpPr>
        <p:spPr>
          <a:xfrm>
            <a:off x="457200" y="3929066"/>
            <a:ext cx="8229600" cy="1000132"/>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algn="ctr"/>
            <a:r>
              <a:rPr lang="en-US" sz="3200" b="1" dirty="0" smtClean="0">
                <a:latin typeface="Arial" pitchFamily="34" charset="0"/>
                <a:cs typeface="Arial" pitchFamily="34" charset="0"/>
              </a:rPr>
              <a:t>TRAFFIC MANAGEMENT</a:t>
            </a:r>
          </a:p>
        </p:txBody>
      </p:sp>
      <p:sp>
        <p:nvSpPr>
          <p:cNvPr id="7" name="Title 1"/>
          <p:cNvSpPr txBox="1">
            <a:spLocks/>
          </p:cNvSpPr>
          <p:nvPr/>
        </p:nvSpPr>
        <p:spPr>
          <a:xfrm>
            <a:off x="457200" y="4929198"/>
            <a:ext cx="8229600" cy="928694"/>
          </a:xfrm>
          <a:prstGeom prst="rec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r>
              <a:rPr lang="en-US" sz="3600" b="1" dirty="0" smtClean="0">
                <a:latin typeface="Arial" pitchFamily="34" charset="0"/>
                <a:cs typeface="Arial" pitchFamily="34" charset="0"/>
              </a:rPr>
              <a:t>STRONG ROOM GUARDING</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lang="en-US" b="1" dirty="0" smtClean="0">
                <a:latin typeface="Arial" pitchFamily="34" charset="0"/>
                <a:cs typeface="Arial" pitchFamily="34" charset="0"/>
              </a:rPr>
              <a:t>ON THE DAY OF COUNTING </a:t>
            </a:r>
            <a:endParaRPr lang="en-US" b="1" dirty="0">
              <a:latin typeface="Arial" pitchFamily="34" charset="0"/>
              <a:cs typeface="Arial" pitchFamily="34" charset="0"/>
            </a:endParaRPr>
          </a:p>
        </p:txBody>
      </p:sp>
      <p:sp>
        <p:nvSpPr>
          <p:cNvPr id="4" name="Title 1"/>
          <p:cNvSpPr txBox="1">
            <a:spLocks/>
          </p:cNvSpPr>
          <p:nvPr/>
        </p:nvSpPr>
        <p:spPr>
          <a:xfrm>
            <a:off x="457200" y="1643050"/>
            <a:ext cx="8229600" cy="928694"/>
          </a:xfrm>
          <a:prstGeom prst="rect">
            <a:avLst/>
          </a:prstGeom>
          <a:solidFill>
            <a:srgbClr val="00B0F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algn="ctr"/>
            <a:r>
              <a:rPr lang="en-US" sz="3200" b="1" dirty="0" smtClean="0">
                <a:latin typeface="Arial" pitchFamily="34" charset="0"/>
                <a:cs typeface="Arial" pitchFamily="34" charset="0"/>
              </a:rPr>
              <a:t>TRHEE-TIER SECURITY</a:t>
            </a:r>
          </a:p>
        </p:txBody>
      </p:sp>
      <p:sp>
        <p:nvSpPr>
          <p:cNvPr id="5" name="Title 1"/>
          <p:cNvSpPr txBox="1">
            <a:spLocks/>
          </p:cNvSpPr>
          <p:nvPr/>
        </p:nvSpPr>
        <p:spPr>
          <a:xfrm>
            <a:off x="457200" y="2714620"/>
            <a:ext cx="8229600" cy="928694"/>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gn="ctr"/>
            <a:r>
              <a:rPr lang="en-US" sz="3200" b="1" dirty="0" smtClean="0">
                <a:latin typeface="Arial" pitchFamily="34" charset="0"/>
                <a:cs typeface="Arial" pitchFamily="34" charset="0"/>
              </a:rPr>
              <a:t>FRISKING AT 1</a:t>
            </a:r>
            <a:r>
              <a:rPr lang="en-US" sz="3200" b="1" baseline="30000" dirty="0" smtClean="0">
                <a:latin typeface="Arial" pitchFamily="34" charset="0"/>
                <a:cs typeface="Arial" pitchFamily="34" charset="0"/>
              </a:rPr>
              <a:t>ST</a:t>
            </a:r>
            <a:r>
              <a:rPr lang="en-US" sz="3200" b="1" dirty="0" smtClean="0">
                <a:latin typeface="Arial" pitchFamily="34" charset="0"/>
                <a:cs typeface="Arial" pitchFamily="34" charset="0"/>
              </a:rPr>
              <a:t> TIER ENTRY</a:t>
            </a:r>
          </a:p>
        </p:txBody>
      </p:sp>
      <p:sp>
        <p:nvSpPr>
          <p:cNvPr id="6" name="Title 1"/>
          <p:cNvSpPr txBox="1">
            <a:spLocks/>
          </p:cNvSpPr>
          <p:nvPr/>
        </p:nvSpPr>
        <p:spPr>
          <a:xfrm>
            <a:off x="457200" y="3714752"/>
            <a:ext cx="8229600" cy="1000132"/>
          </a:xfrm>
          <a:prstGeom prst="rect">
            <a:avLst/>
          </a:prstGeom>
          <a:solidFill>
            <a:srgbClr val="00B0F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algn="ctr"/>
            <a:r>
              <a:rPr lang="en-US" sz="3200" b="1" dirty="0" smtClean="0">
                <a:latin typeface="Arial" pitchFamily="34" charset="0"/>
                <a:cs typeface="Arial" pitchFamily="34" charset="0"/>
              </a:rPr>
              <a:t>PROTECTION TO STRONG ROOM</a:t>
            </a:r>
          </a:p>
        </p:txBody>
      </p:sp>
      <p:sp>
        <p:nvSpPr>
          <p:cNvPr id="7" name="Title 1"/>
          <p:cNvSpPr txBox="1">
            <a:spLocks/>
          </p:cNvSpPr>
          <p:nvPr/>
        </p:nvSpPr>
        <p:spPr>
          <a:xfrm>
            <a:off x="457200" y="4786322"/>
            <a:ext cx="8229600" cy="857256"/>
          </a:xfrm>
          <a:prstGeom prst="rect">
            <a:avLst/>
          </a:prstGeom>
          <a:solidFill>
            <a:srgbClr val="00B0F0"/>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r>
              <a:rPr lang="en-US" sz="3600" b="1" dirty="0" smtClean="0">
                <a:latin typeface="Arial" pitchFamily="34" charset="0"/>
                <a:cs typeface="Arial" pitchFamily="34" charset="0"/>
              </a:rPr>
              <a:t>CROWD CONTROL</a:t>
            </a:r>
            <a:endParaRPr lang="en-US" sz="3600" b="1" dirty="0">
              <a:latin typeface="Arial" pitchFamily="34" charset="0"/>
              <a:cs typeface="Arial" pitchFamily="34" charset="0"/>
            </a:endParaRPr>
          </a:p>
        </p:txBody>
      </p:sp>
      <p:sp>
        <p:nvSpPr>
          <p:cNvPr id="8" name="Title 1"/>
          <p:cNvSpPr txBox="1">
            <a:spLocks/>
          </p:cNvSpPr>
          <p:nvPr/>
        </p:nvSpPr>
        <p:spPr>
          <a:xfrm>
            <a:off x="457200" y="5715016"/>
            <a:ext cx="8229600" cy="1000132"/>
          </a:xfrm>
          <a:prstGeom prst="rect">
            <a:avLst/>
          </a:prstGeom>
          <a:solidFill>
            <a:srgbClr val="00B0F0"/>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algn="ctr"/>
            <a:r>
              <a:rPr lang="en-US" sz="3200" b="1" dirty="0" smtClean="0">
                <a:latin typeface="Arial" pitchFamily="34" charset="0"/>
                <a:cs typeface="Arial" pitchFamily="34" charset="0"/>
              </a:rPr>
              <a:t>SECURITY TO CANDIDATES/ AGENTS FROM POST-RESULT CLASHES</a:t>
            </a:r>
            <a:endParaRPr lang="en-US"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09600" y="2819400"/>
            <a:ext cx="7772400" cy="1470025"/>
          </a:xfrm>
        </p:spPr>
        <p:txBody>
          <a:bodyPr>
            <a:normAutofit/>
          </a:bodyPr>
          <a:lstStyle/>
          <a:p>
            <a:r>
              <a:rPr lang="en-US" dirty="0" smtClean="0">
                <a:latin typeface="Algerian" pitchFamily="82" charset="0"/>
              </a:rPr>
              <a:t>CASE STUDY OF UP VIDHAN SABHA ELECTION 2012</a:t>
            </a:r>
          </a:p>
        </p:txBody>
      </p:sp>
      <p:sp>
        <p:nvSpPr>
          <p:cNvPr id="3" name="Subtitle 2"/>
          <p:cNvSpPr>
            <a:spLocks noGrp="1"/>
          </p:cNvSpPr>
          <p:nvPr>
            <p:ph type="subTitle" idx="1"/>
          </p:nvPr>
        </p:nvSpPr>
        <p:spPr>
          <a:xfrm>
            <a:off x="1371600" y="4648200"/>
            <a:ext cx="6400800" cy="1752600"/>
          </a:xfrm>
        </p:spPr>
        <p:txBody>
          <a:bodyPr rtlCol="0">
            <a:normAutofit/>
          </a:bodyPr>
          <a:lstStyle/>
          <a:p>
            <a:pPr fontAlgn="auto">
              <a:spcAft>
                <a:spcPts val="0"/>
              </a:spcAft>
              <a:buFont typeface="Arial" pitchFamily="34" charset="0"/>
              <a:buNone/>
              <a:defRPr/>
            </a:pPr>
            <a:r>
              <a:rPr lang="en-US" dirty="0" smtClean="0"/>
              <a:t>BARABANKI POLICE INITIATIVES</a:t>
            </a:r>
            <a:endParaRPr lang="en-US" dirty="0"/>
          </a:p>
        </p:txBody>
      </p:sp>
      <p:pic>
        <p:nvPicPr>
          <p:cNvPr id="2052" name="Picture 2" descr="C:\Users\sudhir\Desktop\off\up police.gif"/>
          <p:cNvPicPr>
            <a:picLocks noChangeAspect="1" noChangeArrowheads="1"/>
          </p:cNvPicPr>
          <p:nvPr/>
        </p:nvPicPr>
        <p:blipFill>
          <a:blip r:embed="rId3" cstate="print"/>
          <a:srcRect/>
          <a:stretch>
            <a:fillRect/>
          </a:stretch>
        </p:blipFill>
        <p:spPr bwMode="auto">
          <a:xfrm>
            <a:off x="3581400" y="609600"/>
            <a:ext cx="1905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0"/>
            <a:ext cx="2743200" cy="533400"/>
          </a:xfrm>
        </p:spPr>
        <p:txBody>
          <a:bodyPr rtlCol="0">
            <a:normAutofit fontScale="90000"/>
          </a:bodyPr>
          <a:lstStyle/>
          <a:p>
            <a:pPr fontAlgn="auto">
              <a:spcAft>
                <a:spcPts val="0"/>
              </a:spcAft>
              <a:defRPr/>
            </a:pPr>
            <a:r>
              <a:rPr lang="en-US" dirty="0" smtClean="0"/>
              <a:t>Distributed Identity Cards with phone no. of seniors at back</a:t>
            </a:r>
            <a:endParaRPr lang="en-US" dirty="0"/>
          </a:p>
        </p:txBody>
      </p:sp>
      <p:sp>
        <p:nvSpPr>
          <p:cNvPr id="4" name="Text Placeholder 3"/>
          <p:cNvSpPr>
            <a:spLocks noGrp="1"/>
          </p:cNvSpPr>
          <p:nvPr>
            <p:ph type="body" sz="half" idx="2"/>
          </p:nvPr>
        </p:nvSpPr>
        <p:spPr>
          <a:xfrm>
            <a:off x="4876800" y="3429000"/>
            <a:ext cx="3810000" cy="423863"/>
          </a:xfrm>
        </p:spPr>
        <p:txBody>
          <a:bodyPr rtlCol="0">
            <a:normAutofit/>
          </a:bodyPr>
          <a:lstStyle/>
          <a:p>
            <a:pPr fontAlgn="auto">
              <a:spcAft>
                <a:spcPts val="0"/>
              </a:spcAft>
              <a:buFont typeface="Arial" pitchFamily="34" charset="0"/>
              <a:buNone/>
              <a:defRPr/>
            </a:pPr>
            <a:r>
              <a:rPr lang="en-US" sz="1800" b="1" dirty="0" smtClean="0">
                <a:latin typeface="+mj-lt"/>
                <a:ea typeface="+mj-ea"/>
                <a:cs typeface="+mj-cs"/>
              </a:rPr>
              <a:t>Joint briefing to all village </a:t>
            </a:r>
            <a:r>
              <a:rPr lang="en-US" sz="1800" b="1" dirty="0" err="1" smtClean="0">
                <a:latin typeface="+mj-lt"/>
                <a:ea typeface="+mj-ea"/>
                <a:cs typeface="+mj-cs"/>
              </a:rPr>
              <a:t>chawkidars</a:t>
            </a:r>
            <a:endParaRPr lang="en-US" sz="1800" b="1" dirty="0" smtClean="0">
              <a:latin typeface="+mj-lt"/>
              <a:ea typeface="+mj-ea"/>
              <a:cs typeface="+mj-cs"/>
            </a:endParaRPr>
          </a:p>
        </p:txBody>
      </p:sp>
      <p:sp>
        <p:nvSpPr>
          <p:cNvPr id="8" name="Title 1"/>
          <p:cNvSpPr txBox="1">
            <a:spLocks/>
          </p:cNvSpPr>
          <p:nvPr/>
        </p:nvSpPr>
        <p:spPr>
          <a:xfrm>
            <a:off x="4572000" y="4114800"/>
            <a:ext cx="3810000" cy="685800"/>
          </a:xfrm>
          <a:prstGeom prst="rect">
            <a:avLst/>
          </a:prstGeom>
        </p:spPr>
        <p:txBody>
          <a:bodyPr anchor="b"/>
          <a:lstStyle/>
          <a:p>
            <a:pPr fontAlgn="auto">
              <a:spcAft>
                <a:spcPts val="0"/>
              </a:spcAft>
              <a:defRPr/>
            </a:pPr>
            <a:endParaRPr lang="en-US" b="1" dirty="0">
              <a:latin typeface="+mj-lt"/>
              <a:ea typeface="+mj-ea"/>
              <a:cs typeface="+mj-cs"/>
            </a:endParaRPr>
          </a:p>
        </p:txBody>
      </p:sp>
      <p:pic>
        <p:nvPicPr>
          <p:cNvPr id="5125" name="Picture 1"/>
          <p:cNvPicPr>
            <a:picLocks noGrp="1" noChangeAspect="1" noChangeArrowheads="1"/>
          </p:cNvPicPr>
          <p:nvPr>
            <p:ph type="pic" idx="1"/>
          </p:nvPr>
        </p:nvPicPr>
        <p:blipFill>
          <a:blip r:embed="rId2" cstate="print"/>
          <a:srcRect/>
          <a:stretch>
            <a:fillRect/>
          </a:stretch>
        </p:blipFill>
        <p:spPr>
          <a:xfrm>
            <a:off x="381000" y="381000"/>
            <a:ext cx="3581400" cy="2686050"/>
          </a:xfrm>
        </p:spPr>
      </p:pic>
      <p:pic>
        <p:nvPicPr>
          <p:cNvPr id="5126" name="Picture 3"/>
          <p:cNvPicPr>
            <a:picLocks noChangeAspect="1" noChangeArrowheads="1"/>
          </p:cNvPicPr>
          <p:nvPr/>
        </p:nvPicPr>
        <p:blipFill>
          <a:blip r:embed="rId3" cstate="print"/>
          <a:srcRect/>
          <a:stretch>
            <a:fillRect/>
          </a:stretch>
        </p:blipFill>
        <p:spPr bwMode="auto">
          <a:xfrm>
            <a:off x="4876800" y="381000"/>
            <a:ext cx="3741738" cy="2963863"/>
          </a:xfrm>
          <a:prstGeom prst="rect">
            <a:avLst/>
          </a:prstGeom>
          <a:noFill/>
          <a:ln w="9525">
            <a:noFill/>
            <a:miter lim="800000"/>
            <a:headEnd/>
            <a:tailEnd/>
          </a:ln>
        </p:spPr>
      </p:pic>
      <p:pic>
        <p:nvPicPr>
          <p:cNvPr id="5127" name="Picture 2" descr="D:\ELECTION\photo\Chaukidar_ICard.jpg"/>
          <p:cNvPicPr>
            <a:picLocks noChangeAspect="1" noChangeArrowheads="1"/>
          </p:cNvPicPr>
          <p:nvPr/>
        </p:nvPicPr>
        <p:blipFill>
          <a:blip r:embed="rId4" cstate="print">
            <a:lum bright="-30000" contrast="30000"/>
          </a:blip>
          <a:srcRect/>
          <a:stretch>
            <a:fillRect/>
          </a:stretch>
        </p:blipFill>
        <p:spPr bwMode="auto">
          <a:xfrm>
            <a:off x="838200" y="3962400"/>
            <a:ext cx="7205663" cy="2633663"/>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FF20D8B4-13DE-420E-AF3E-C948A9C57862}" type="slidenum">
              <a:rPr lang="en-US"/>
              <a:pPr>
                <a:defRPr/>
              </a:pPr>
              <a:t>124</a:t>
            </a:fld>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D:\ELECTION\photo\Chaukidar_Nirdesh1.jpg"/>
          <p:cNvPicPr>
            <a:picLocks noChangeAspect="1" noChangeArrowheads="1"/>
          </p:cNvPicPr>
          <p:nvPr/>
        </p:nvPicPr>
        <p:blipFill>
          <a:blip r:embed="rId2" cstate="print">
            <a:lum bright="-30000" contrast="30000"/>
          </a:blip>
          <a:srcRect/>
          <a:stretch>
            <a:fillRect/>
          </a:stretch>
        </p:blipFill>
        <p:spPr bwMode="auto">
          <a:xfrm>
            <a:off x="0" y="914400"/>
            <a:ext cx="4648200" cy="4046538"/>
          </a:xfrm>
          <a:prstGeom prst="rect">
            <a:avLst/>
          </a:prstGeom>
          <a:noFill/>
          <a:ln w="9525">
            <a:noFill/>
            <a:miter lim="800000"/>
            <a:headEnd/>
            <a:tailEnd/>
          </a:ln>
        </p:spPr>
      </p:pic>
      <p:pic>
        <p:nvPicPr>
          <p:cNvPr id="6147" name="Picture 3" descr="D:\ELECTION\photo\Chaukidar_Nirdesh2.jpg"/>
          <p:cNvPicPr>
            <a:picLocks noChangeAspect="1" noChangeArrowheads="1"/>
          </p:cNvPicPr>
          <p:nvPr/>
        </p:nvPicPr>
        <p:blipFill>
          <a:blip r:embed="rId3" cstate="print">
            <a:lum bright="-30000" contrast="30000"/>
          </a:blip>
          <a:srcRect/>
          <a:stretch>
            <a:fillRect/>
          </a:stretch>
        </p:blipFill>
        <p:spPr bwMode="auto">
          <a:xfrm>
            <a:off x="4462463" y="1676400"/>
            <a:ext cx="4681537" cy="4343400"/>
          </a:xfrm>
          <a:prstGeom prst="rect">
            <a:avLst/>
          </a:prstGeom>
          <a:noFill/>
          <a:ln w="9525">
            <a:noFill/>
            <a:miter lim="800000"/>
            <a:headEnd/>
            <a:tailEnd/>
          </a:ln>
        </p:spPr>
      </p:pic>
      <p:sp>
        <p:nvSpPr>
          <p:cNvPr id="6148" name="TextBox 3"/>
          <p:cNvSpPr txBox="1">
            <a:spLocks noChangeArrowheads="1"/>
          </p:cNvSpPr>
          <p:nvPr/>
        </p:nvSpPr>
        <p:spPr bwMode="auto">
          <a:xfrm>
            <a:off x="1600200" y="6096000"/>
            <a:ext cx="6096000" cy="461963"/>
          </a:xfrm>
          <a:prstGeom prst="rect">
            <a:avLst/>
          </a:prstGeom>
          <a:noFill/>
          <a:ln w="9525">
            <a:noFill/>
            <a:miter lim="800000"/>
            <a:headEnd/>
            <a:tailEnd/>
          </a:ln>
        </p:spPr>
        <p:txBody>
          <a:bodyPr>
            <a:spAutoFit/>
          </a:bodyPr>
          <a:lstStyle/>
          <a:p>
            <a:r>
              <a:rPr lang="en-US" sz="2400" b="1" u="sng">
                <a:latin typeface="Calibri" pitchFamily="34" charset="0"/>
              </a:rPr>
              <a:t>PAMPHLET distributed to all </a:t>
            </a:r>
            <a:r>
              <a:rPr lang="en-US" sz="2400" b="1" i="1" u="sng">
                <a:latin typeface="Calibri" pitchFamily="34" charset="0"/>
              </a:rPr>
              <a:t>Chawkidars</a:t>
            </a:r>
          </a:p>
        </p:txBody>
      </p:sp>
      <p:sp>
        <p:nvSpPr>
          <p:cNvPr id="5" name="Slide Number Placeholder 4"/>
          <p:cNvSpPr>
            <a:spLocks noGrp="1"/>
          </p:cNvSpPr>
          <p:nvPr>
            <p:ph type="sldNum" sz="quarter" idx="12"/>
          </p:nvPr>
        </p:nvSpPr>
        <p:spPr/>
        <p:txBody>
          <a:bodyPr/>
          <a:lstStyle/>
          <a:p>
            <a:pPr>
              <a:defRPr/>
            </a:pPr>
            <a:fld id="{3D43B153-688B-4B64-A097-AA801F931B65}" type="slidenum">
              <a:rPr lang="en-US"/>
              <a:pPr>
                <a:defRPr/>
              </a:pPr>
              <a:t>125</a:t>
            </a:fld>
            <a:endParaRPr 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D:\ELECTION\photo\ICard_Police.jpg"/>
          <p:cNvPicPr>
            <a:picLocks noChangeAspect="1" noChangeArrowheads="1"/>
          </p:cNvPicPr>
          <p:nvPr/>
        </p:nvPicPr>
        <p:blipFill>
          <a:blip r:embed="rId2" cstate="print">
            <a:lum bright="-30000" contrast="30000"/>
          </a:blip>
          <a:srcRect/>
          <a:stretch>
            <a:fillRect/>
          </a:stretch>
        </p:blipFill>
        <p:spPr bwMode="auto">
          <a:xfrm>
            <a:off x="1524000" y="3810000"/>
            <a:ext cx="7302500" cy="2535238"/>
          </a:xfrm>
          <a:prstGeom prst="rect">
            <a:avLst/>
          </a:prstGeom>
          <a:noFill/>
          <a:ln w="9525">
            <a:noFill/>
            <a:miter lim="800000"/>
            <a:headEnd/>
            <a:tailEnd/>
          </a:ln>
        </p:spPr>
      </p:pic>
      <p:sp>
        <p:nvSpPr>
          <p:cNvPr id="10243" name="Title 6"/>
          <p:cNvSpPr>
            <a:spLocks noGrp="1"/>
          </p:cNvSpPr>
          <p:nvPr>
            <p:ph type="title" idx="4294967295"/>
          </p:nvPr>
        </p:nvSpPr>
        <p:spPr>
          <a:xfrm>
            <a:off x="609600" y="2438400"/>
            <a:ext cx="5486400" cy="566738"/>
          </a:xfrm>
        </p:spPr>
        <p:txBody>
          <a:bodyPr>
            <a:normAutofit fontScale="90000"/>
          </a:bodyPr>
          <a:lstStyle/>
          <a:p>
            <a:pPr algn="l"/>
            <a:r>
              <a:rPr lang="en-US" sz="2800" b="1" u="sng" smtClean="0"/>
              <a:t>A Laminated I card:</a:t>
            </a:r>
            <a:r>
              <a:rPr lang="en-US" sz="2400" b="1" smtClean="0"/>
              <a:t/>
            </a:r>
            <a:br>
              <a:rPr lang="en-US" sz="2400" b="1" smtClean="0"/>
            </a:br>
            <a:r>
              <a:rPr lang="en-US" sz="2400" b="1" smtClean="0"/>
              <a:t> </a:t>
            </a:r>
            <a:r>
              <a:rPr lang="en-US" sz="2400" smtClean="0"/>
              <a:t> Simple step  to give identity </a:t>
            </a:r>
            <a:br>
              <a:rPr lang="en-US" sz="2400" smtClean="0"/>
            </a:br>
            <a:r>
              <a:rPr lang="en-US" sz="2400" smtClean="0"/>
              <a:t>to my men. </a:t>
            </a:r>
          </a:p>
        </p:txBody>
      </p:sp>
      <p:pic>
        <p:nvPicPr>
          <p:cNvPr id="10244" name="Picture 2" descr="D:\ELECTION\photo\efforts\Police I. card.jpg"/>
          <p:cNvPicPr>
            <a:picLocks noChangeAspect="1" noChangeArrowheads="1"/>
          </p:cNvPicPr>
          <p:nvPr/>
        </p:nvPicPr>
        <p:blipFill>
          <a:blip r:embed="rId3" cstate="print"/>
          <a:srcRect/>
          <a:stretch>
            <a:fillRect/>
          </a:stretch>
        </p:blipFill>
        <p:spPr bwMode="auto">
          <a:xfrm>
            <a:off x="4648200" y="0"/>
            <a:ext cx="4248150" cy="29305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9E49E332-1C03-4392-A319-AEE000D683A7}" type="slidenum">
              <a:rPr lang="en-US"/>
              <a:pPr>
                <a:defRPr/>
              </a:pPr>
              <a:t>126</a:t>
            </a:fld>
            <a:endParaRPr lang="en-US"/>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2057400" y="1219200"/>
            <a:ext cx="4684713" cy="369888"/>
          </a:xfrm>
          <a:prstGeom prst="rect">
            <a:avLst/>
          </a:prstGeom>
          <a:noFill/>
          <a:ln w="9525">
            <a:noFill/>
            <a:miter lim="800000"/>
            <a:headEnd/>
            <a:tailEnd/>
          </a:ln>
        </p:spPr>
        <p:txBody>
          <a:bodyPr wrap="none">
            <a:spAutoFit/>
          </a:bodyPr>
          <a:lstStyle/>
          <a:p>
            <a:r>
              <a:rPr lang="en-US">
                <a:latin typeface="Calibri" pitchFamily="34" charset="0"/>
              </a:rPr>
              <a:t>DISTRIBITION OF VILLAGE INFORMATION FORM </a:t>
            </a:r>
          </a:p>
        </p:txBody>
      </p:sp>
      <p:cxnSp>
        <p:nvCxnSpPr>
          <p:cNvPr id="7" name="Straight Arrow Connector 6"/>
          <p:cNvCxnSpPr/>
          <p:nvPr/>
        </p:nvCxnSpPr>
        <p:spPr>
          <a:xfrm rot="5400000">
            <a:off x="3810001" y="2209800"/>
            <a:ext cx="9144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268" name="TextBox 7"/>
          <p:cNvSpPr txBox="1">
            <a:spLocks noChangeArrowheads="1"/>
          </p:cNvSpPr>
          <p:nvPr/>
        </p:nvSpPr>
        <p:spPr bwMode="auto">
          <a:xfrm>
            <a:off x="4343400" y="1905000"/>
            <a:ext cx="2251075" cy="369888"/>
          </a:xfrm>
          <a:prstGeom prst="rect">
            <a:avLst/>
          </a:prstGeom>
          <a:noFill/>
          <a:ln w="9525">
            <a:noFill/>
            <a:miter lim="800000"/>
            <a:headEnd/>
            <a:tailEnd/>
          </a:ln>
        </p:spPr>
        <p:txBody>
          <a:bodyPr wrap="none">
            <a:spAutoFit/>
          </a:bodyPr>
          <a:lstStyle/>
          <a:p>
            <a:r>
              <a:rPr lang="en-US" i="1">
                <a:latin typeface="Calibri" pitchFamily="34" charset="0"/>
              </a:rPr>
              <a:t>Sent to PS in duplicate</a:t>
            </a:r>
          </a:p>
        </p:txBody>
      </p:sp>
      <p:sp>
        <p:nvSpPr>
          <p:cNvPr id="11269" name="TextBox 8"/>
          <p:cNvSpPr txBox="1">
            <a:spLocks noChangeArrowheads="1"/>
          </p:cNvSpPr>
          <p:nvPr/>
        </p:nvSpPr>
        <p:spPr bwMode="auto">
          <a:xfrm>
            <a:off x="1828800" y="2743200"/>
            <a:ext cx="5295900" cy="369888"/>
          </a:xfrm>
          <a:prstGeom prst="rect">
            <a:avLst/>
          </a:prstGeom>
          <a:noFill/>
          <a:ln w="9525">
            <a:noFill/>
            <a:miter lim="800000"/>
            <a:headEnd/>
            <a:tailEnd/>
          </a:ln>
        </p:spPr>
        <p:txBody>
          <a:bodyPr wrap="none">
            <a:spAutoFit/>
          </a:bodyPr>
          <a:lstStyle/>
          <a:p>
            <a:r>
              <a:rPr lang="en-US">
                <a:latin typeface="Calibri" pitchFamily="34" charset="0"/>
              </a:rPr>
              <a:t>COLLECTION OF INFORMATION– A STRONG DATA BASE</a:t>
            </a:r>
          </a:p>
        </p:txBody>
      </p:sp>
      <p:cxnSp>
        <p:nvCxnSpPr>
          <p:cNvPr id="18" name="Straight Connector 17"/>
          <p:cNvCxnSpPr/>
          <p:nvPr/>
        </p:nvCxnSpPr>
        <p:spPr>
          <a:xfrm rot="5400000">
            <a:off x="4002088" y="3467100"/>
            <a:ext cx="53181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66800" y="3733800"/>
            <a:ext cx="7086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914401" y="3886200"/>
            <a:ext cx="3048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273" name="TextBox 23"/>
          <p:cNvSpPr txBox="1">
            <a:spLocks noChangeArrowheads="1"/>
          </p:cNvSpPr>
          <p:nvPr/>
        </p:nvSpPr>
        <p:spPr bwMode="auto">
          <a:xfrm>
            <a:off x="304800" y="4114800"/>
            <a:ext cx="2338388" cy="646113"/>
          </a:xfrm>
          <a:prstGeom prst="rect">
            <a:avLst/>
          </a:prstGeom>
          <a:noFill/>
          <a:ln w="9525">
            <a:noFill/>
            <a:miter lim="800000"/>
            <a:headEnd/>
            <a:tailEnd/>
          </a:ln>
        </p:spPr>
        <p:txBody>
          <a:bodyPr wrap="none">
            <a:spAutoFit/>
          </a:bodyPr>
          <a:lstStyle/>
          <a:p>
            <a:pPr algn="ctr"/>
            <a:r>
              <a:rPr lang="en-US">
                <a:latin typeface="Calibri" pitchFamily="34" charset="0"/>
              </a:rPr>
              <a:t>Strong Communication</a:t>
            </a:r>
          </a:p>
          <a:p>
            <a:pPr algn="ctr"/>
            <a:r>
              <a:rPr lang="en-US">
                <a:latin typeface="Calibri" pitchFamily="34" charset="0"/>
              </a:rPr>
              <a:t>Plan</a:t>
            </a:r>
          </a:p>
        </p:txBody>
      </p:sp>
      <p:cxnSp>
        <p:nvCxnSpPr>
          <p:cNvPr id="26" name="Straight Arrow Connector 25"/>
          <p:cNvCxnSpPr/>
          <p:nvPr/>
        </p:nvCxnSpPr>
        <p:spPr>
          <a:xfrm rot="5400000">
            <a:off x="2096294" y="4380706"/>
            <a:ext cx="1295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275" name="TextBox 27"/>
          <p:cNvSpPr txBox="1">
            <a:spLocks noChangeArrowheads="1"/>
          </p:cNvSpPr>
          <p:nvPr/>
        </p:nvSpPr>
        <p:spPr bwMode="auto">
          <a:xfrm>
            <a:off x="1676400" y="5105400"/>
            <a:ext cx="2085975" cy="923925"/>
          </a:xfrm>
          <a:prstGeom prst="rect">
            <a:avLst/>
          </a:prstGeom>
          <a:noFill/>
          <a:ln w="9525">
            <a:noFill/>
            <a:miter lim="800000"/>
            <a:headEnd/>
            <a:tailEnd/>
          </a:ln>
        </p:spPr>
        <p:txBody>
          <a:bodyPr wrap="none">
            <a:spAutoFit/>
          </a:bodyPr>
          <a:lstStyle/>
          <a:p>
            <a:pPr algn="ctr"/>
            <a:r>
              <a:rPr lang="en-US">
                <a:latin typeface="Calibri" pitchFamily="34" charset="0"/>
              </a:rPr>
              <a:t>VULNERABILITY</a:t>
            </a:r>
          </a:p>
          <a:p>
            <a:pPr algn="ctr"/>
            <a:r>
              <a:rPr lang="en-US">
                <a:latin typeface="Calibri" pitchFamily="34" charset="0"/>
              </a:rPr>
              <a:t>MAPPING</a:t>
            </a:r>
          </a:p>
          <a:p>
            <a:pPr algn="ctr"/>
            <a:r>
              <a:rPr lang="en-US">
                <a:latin typeface="Calibri" pitchFamily="34" charset="0"/>
              </a:rPr>
              <a:t>(Sensitivity Analysis)</a:t>
            </a:r>
          </a:p>
        </p:txBody>
      </p:sp>
      <p:cxnSp>
        <p:nvCxnSpPr>
          <p:cNvPr id="30" name="Straight Arrow Connector 29"/>
          <p:cNvCxnSpPr/>
          <p:nvPr/>
        </p:nvCxnSpPr>
        <p:spPr>
          <a:xfrm rot="5400000">
            <a:off x="4648201" y="4038600"/>
            <a:ext cx="609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277" name="TextBox 30"/>
          <p:cNvSpPr txBox="1">
            <a:spLocks noChangeArrowheads="1"/>
          </p:cNvSpPr>
          <p:nvPr/>
        </p:nvSpPr>
        <p:spPr bwMode="auto">
          <a:xfrm>
            <a:off x="3733800" y="4343400"/>
            <a:ext cx="2433638" cy="646113"/>
          </a:xfrm>
          <a:prstGeom prst="rect">
            <a:avLst/>
          </a:prstGeom>
          <a:noFill/>
          <a:ln w="9525">
            <a:noFill/>
            <a:miter lim="800000"/>
            <a:headEnd/>
            <a:tailEnd/>
          </a:ln>
        </p:spPr>
        <p:txBody>
          <a:bodyPr wrap="none">
            <a:spAutoFit/>
          </a:bodyPr>
          <a:lstStyle/>
          <a:p>
            <a:r>
              <a:rPr lang="en-US">
                <a:latin typeface="Calibri" pitchFamily="34" charset="0"/>
              </a:rPr>
              <a:t>PREVENTIVE MEASURES</a:t>
            </a:r>
          </a:p>
          <a:p>
            <a:r>
              <a:rPr lang="en-US">
                <a:latin typeface="Calibri" pitchFamily="34" charset="0"/>
              </a:rPr>
              <a:t>Against  troublemakers</a:t>
            </a:r>
          </a:p>
        </p:txBody>
      </p:sp>
      <p:cxnSp>
        <p:nvCxnSpPr>
          <p:cNvPr id="33" name="Straight Arrow Connector 32"/>
          <p:cNvCxnSpPr/>
          <p:nvPr/>
        </p:nvCxnSpPr>
        <p:spPr>
          <a:xfrm rot="5400000">
            <a:off x="5638801" y="4495800"/>
            <a:ext cx="15240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279" name="TextBox 33"/>
          <p:cNvSpPr txBox="1">
            <a:spLocks noChangeArrowheads="1"/>
          </p:cNvSpPr>
          <p:nvPr/>
        </p:nvSpPr>
        <p:spPr bwMode="auto">
          <a:xfrm>
            <a:off x="5410200" y="5334000"/>
            <a:ext cx="1774825" cy="646113"/>
          </a:xfrm>
          <a:prstGeom prst="rect">
            <a:avLst/>
          </a:prstGeom>
          <a:noFill/>
          <a:ln w="9525">
            <a:noFill/>
            <a:miter lim="800000"/>
            <a:headEnd/>
            <a:tailEnd/>
          </a:ln>
        </p:spPr>
        <p:txBody>
          <a:bodyPr wrap="none">
            <a:spAutoFit/>
          </a:bodyPr>
          <a:lstStyle/>
          <a:p>
            <a:pPr algn="ctr"/>
            <a:r>
              <a:rPr lang="en-US">
                <a:latin typeface="Calibri" pitchFamily="34" charset="0"/>
              </a:rPr>
              <a:t>Arms deposition </a:t>
            </a:r>
          </a:p>
          <a:p>
            <a:pPr algn="ctr"/>
            <a:r>
              <a:rPr lang="en-US">
                <a:latin typeface="Calibri" pitchFamily="34" charset="0"/>
              </a:rPr>
              <a:t>and cancellation</a:t>
            </a:r>
          </a:p>
        </p:txBody>
      </p:sp>
      <p:cxnSp>
        <p:nvCxnSpPr>
          <p:cNvPr id="36" name="Straight Arrow Connector 35"/>
          <p:cNvCxnSpPr/>
          <p:nvPr/>
        </p:nvCxnSpPr>
        <p:spPr>
          <a:xfrm rot="5400000">
            <a:off x="7886701" y="4000500"/>
            <a:ext cx="5334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281" name="TextBox 36"/>
          <p:cNvSpPr txBox="1">
            <a:spLocks noChangeArrowheads="1"/>
          </p:cNvSpPr>
          <p:nvPr/>
        </p:nvSpPr>
        <p:spPr bwMode="auto">
          <a:xfrm>
            <a:off x="7086600" y="4343400"/>
            <a:ext cx="1811338" cy="646113"/>
          </a:xfrm>
          <a:prstGeom prst="rect">
            <a:avLst/>
          </a:prstGeom>
          <a:noFill/>
          <a:ln w="9525">
            <a:noFill/>
            <a:miter lim="800000"/>
            <a:headEnd/>
            <a:tailEnd/>
          </a:ln>
        </p:spPr>
        <p:txBody>
          <a:bodyPr wrap="none">
            <a:spAutoFit/>
          </a:bodyPr>
          <a:lstStyle/>
          <a:p>
            <a:r>
              <a:rPr lang="en-US">
                <a:latin typeface="Calibri" pitchFamily="34" charset="0"/>
              </a:rPr>
              <a:t>General  ‘Health’ </a:t>
            </a:r>
          </a:p>
          <a:p>
            <a:r>
              <a:rPr lang="en-US">
                <a:latin typeface="Calibri" pitchFamily="34" charset="0"/>
              </a:rPr>
              <a:t>of  Village</a:t>
            </a:r>
          </a:p>
        </p:txBody>
      </p:sp>
      <p:sp>
        <p:nvSpPr>
          <p:cNvPr id="19" name="Slide Number Placeholder 18"/>
          <p:cNvSpPr>
            <a:spLocks noGrp="1"/>
          </p:cNvSpPr>
          <p:nvPr>
            <p:ph type="sldNum" sz="quarter" idx="12"/>
          </p:nvPr>
        </p:nvSpPr>
        <p:spPr/>
        <p:txBody>
          <a:bodyPr/>
          <a:lstStyle/>
          <a:p>
            <a:pPr>
              <a:defRPr/>
            </a:pPr>
            <a:fld id="{04E24D3B-115C-48A1-A33A-D4CEB266810E}" type="slidenum">
              <a:rPr lang="en-US"/>
              <a:pPr>
                <a:defRPr/>
              </a:pPr>
              <a:t>127</a:t>
            </a:fld>
            <a:endParaRPr lang="en-US"/>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D:\ELECTION\photo\Vulnervility_maping_0001.jpg"/>
          <p:cNvPicPr>
            <a:picLocks noChangeAspect="1" noChangeArrowheads="1"/>
          </p:cNvPicPr>
          <p:nvPr/>
        </p:nvPicPr>
        <p:blipFill>
          <a:blip r:embed="rId2" cstate="print">
            <a:lum bright="-30000" contrast="40000"/>
          </a:blip>
          <a:srcRect/>
          <a:stretch>
            <a:fillRect/>
          </a:stretch>
        </p:blipFill>
        <p:spPr bwMode="auto">
          <a:xfrm>
            <a:off x="-381000" y="0"/>
            <a:ext cx="4911725" cy="6858000"/>
          </a:xfrm>
          <a:prstGeom prst="rect">
            <a:avLst/>
          </a:prstGeom>
          <a:noFill/>
          <a:ln w="9525">
            <a:noFill/>
            <a:miter lim="800000"/>
            <a:headEnd/>
            <a:tailEnd/>
          </a:ln>
        </p:spPr>
      </p:pic>
      <p:pic>
        <p:nvPicPr>
          <p:cNvPr id="12291" name="Picture 3" descr="D:\ELECTION\photo\Vulnervility_maping_0002.jpg"/>
          <p:cNvPicPr>
            <a:picLocks noChangeAspect="1" noChangeArrowheads="1"/>
          </p:cNvPicPr>
          <p:nvPr/>
        </p:nvPicPr>
        <p:blipFill>
          <a:blip r:embed="rId3" cstate="print">
            <a:lum bright="-30000" contrast="40000"/>
          </a:blip>
          <a:srcRect/>
          <a:stretch>
            <a:fillRect/>
          </a:stretch>
        </p:blipFill>
        <p:spPr bwMode="auto">
          <a:xfrm>
            <a:off x="4495800" y="0"/>
            <a:ext cx="4895850" cy="6858000"/>
          </a:xfrm>
          <a:prstGeom prst="rect">
            <a:avLst/>
          </a:prstGeom>
          <a:noFill/>
          <a:ln w="9525">
            <a:noFill/>
            <a:miter lim="800000"/>
            <a:headEnd/>
            <a:tailEnd/>
          </a:ln>
        </p:spPr>
      </p:pic>
      <p:sp>
        <p:nvSpPr>
          <p:cNvPr id="12292" name="TextBox 3"/>
          <p:cNvSpPr txBox="1">
            <a:spLocks noChangeArrowheads="1"/>
          </p:cNvSpPr>
          <p:nvPr/>
        </p:nvSpPr>
        <p:spPr bwMode="auto">
          <a:xfrm>
            <a:off x="1600200" y="0"/>
            <a:ext cx="846138" cy="369888"/>
          </a:xfrm>
          <a:prstGeom prst="rect">
            <a:avLst/>
          </a:prstGeom>
          <a:noFill/>
          <a:ln w="9525">
            <a:noFill/>
            <a:miter lim="800000"/>
            <a:headEnd/>
            <a:tailEnd/>
          </a:ln>
        </p:spPr>
        <p:txBody>
          <a:bodyPr wrap="none">
            <a:spAutoFit/>
          </a:bodyPr>
          <a:lstStyle/>
          <a:p>
            <a:r>
              <a:rPr lang="en-US" u="sng">
                <a:latin typeface="Calibri" pitchFamily="34" charset="0"/>
              </a:rPr>
              <a:t>PAGE 1</a:t>
            </a:r>
          </a:p>
        </p:txBody>
      </p:sp>
      <p:sp>
        <p:nvSpPr>
          <p:cNvPr id="12293" name="TextBox 4"/>
          <p:cNvSpPr txBox="1">
            <a:spLocks noChangeArrowheads="1"/>
          </p:cNvSpPr>
          <p:nvPr/>
        </p:nvSpPr>
        <p:spPr bwMode="auto">
          <a:xfrm>
            <a:off x="6553200" y="0"/>
            <a:ext cx="1279525" cy="369888"/>
          </a:xfrm>
          <a:prstGeom prst="rect">
            <a:avLst/>
          </a:prstGeom>
          <a:noFill/>
          <a:ln w="9525">
            <a:noFill/>
            <a:miter lim="800000"/>
            <a:headEnd/>
            <a:tailEnd/>
          </a:ln>
        </p:spPr>
        <p:txBody>
          <a:bodyPr wrap="none">
            <a:spAutoFit/>
          </a:bodyPr>
          <a:lstStyle/>
          <a:p>
            <a:r>
              <a:rPr lang="en-US" u="sng">
                <a:latin typeface="Calibri" pitchFamily="34" charset="0"/>
              </a:rPr>
              <a:t>BACK PAGE </a:t>
            </a:r>
          </a:p>
        </p:txBody>
      </p:sp>
      <p:sp>
        <p:nvSpPr>
          <p:cNvPr id="6" name="Slide Number Placeholder 5"/>
          <p:cNvSpPr>
            <a:spLocks noGrp="1"/>
          </p:cNvSpPr>
          <p:nvPr>
            <p:ph type="sldNum" sz="quarter" idx="12"/>
          </p:nvPr>
        </p:nvSpPr>
        <p:spPr/>
        <p:txBody>
          <a:bodyPr/>
          <a:lstStyle/>
          <a:p>
            <a:pPr>
              <a:defRPr/>
            </a:pPr>
            <a:fld id="{F99E76B5-C91B-43F3-B92E-DEF1F3BDFCA4}" type="slidenum">
              <a:rPr lang="en-US"/>
              <a:pPr>
                <a:defRPr/>
              </a:pPr>
              <a:t>128</a:t>
            </a:fld>
            <a:endParaRPr lang="en-US"/>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D:\ELECTION\photo\Vulnervility_maping_0003.jpg"/>
          <p:cNvPicPr>
            <a:picLocks noChangeAspect="1" noChangeArrowheads="1"/>
          </p:cNvPicPr>
          <p:nvPr/>
        </p:nvPicPr>
        <p:blipFill>
          <a:blip r:embed="rId2" cstate="print">
            <a:lum bright="-30000" contrast="40000"/>
          </a:blip>
          <a:srcRect/>
          <a:stretch>
            <a:fillRect/>
          </a:stretch>
        </p:blipFill>
        <p:spPr bwMode="auto">
          <a:xfrm>
            <a:off x="0" y="0"/>
            <a:ext cx="4989513" cy="6858000"/>
          </a:xfrm>
          <a:prstGeom prst="rect">
            <a:avLst/>
          </a:prstGeom>
          <a:noFill/>
          <a:ln w="9525">
            <a:noFill/>
            <a:miter lim="800000"/>
            <a:headEnd/>
            <a:tailEnd/>
          </a:ln>
        </p:spPr>
      </p:pic>
      <p:pic>
        <p:nvPicPr>
          <p:cNvPr id="13315" name="Picture 3" descr="D:\ELECTION\photo\Vulnervility_maping_0004.jpg"/>
          <p:cNvPicPr>
            <a:picLocks noChangeAspect="1" noChangeArrowheads="1"/>
          </p:cNvPicPr>
          <p:nvPr/>
        </p:nvPicPr>
        <p:blipFill>
          <a:blip r:embed="rId3" cstate="print">
            <a:lum bright="-30000" contrast="40000"/>
          </a:blip>
          <a:srcRect/>
          <a:stretch>
            <a:fillRect/>
          </a:stretch>
        </p:blipFill>
        <p:spPr bwMode="auto">
          <a:xfrm>
            <a:off x="4725988" y="0"/>
            <a:ext cx="4418012" cy="6858000"/>
          </a:xfrm>
          <a:prstGeom prst="rect">
            <a:avLst/>
          </a:prstGeom>
          <a:noFill/>
          <a:ln w="9525">
            <a:noFill/>
            <a:miter lim="800000"/>
            <a:headEnd/>
            <a:tailEnd/>
          </a:ln>
        </p:spPr>
      </p:pic>
      <p:sp>
        <p:nvSpPr>
          <p:cNvPr id="13316" name="TextBox 3"/>
          <p:cNvSpPr txBox="1">
            <a:spLocks noChangeArrowheads="1"/>
          </p:cNvSpPr>
          <p:nvPr/>
        </p:nvSpPr>
        <p:spPr bwMode="auto">
          <a:xfrm>
            <a:off x="4648200" y="6319838"/>
            <a:ext cx="3733800" cy="461962"/>
          </a:xfrm>
          <a:prstGeom prst="rect">
            <a:avLst/>
          </a:prstGeom>
          <a:noFill/>
          <a:ln w="9525">
            <a:noFill/>
            <a:miter lim="800000"/>
            <a:headEnd/>
            <a:tailEnd/>
          </a:ln>
        </p:spPr>
        <p:txBody>
          <a:bodyPr>
            <a:spAutoFit/>
          </a:bodyPr>
          <a:lstStyle/>
          <a:p>
            <a:r>
              <a:rPr lang="en-US" sz="2400" b="1" u="sng">
                <a:solidFill>
                  <a:srgbClr val="FF0000"/>
                </a:solidFill>
                <a:latin typeface="Calibri" pitchFamily="34" charset="0"/>
              </a:rPr>
              <a:t>Form completed by PS</a:t>
            </a:r>
          </a:p>
        </p:txBody>
      </p:sp>
      <p:sp>
        <p:nvSpPr>
          <p:cNvPr id="5" name="Slide Number Placeholder 4"/>
          <p:cNvSpPr>
            <a:spLocks noGrp="1"/>
          </p:cNvSpPr>
          <p:nvPr>
            <p:ph type="sldNum" sz="quarter" idx="12"/>
          </p:nvPr>
        </p:nvSpPr>
        <p:spPr/>
        <p:txBody>
          <a:bodyPr/>
          <a:lstStyle/>
          <a:p>
            <a:pPr>
              <a:defRPr/>
            </a:pPr>
            <a:fld id="{0658D321-0646-4D37-9BAE-DC4578E09144}" type="slidenum">
              <a:rPr lang="en-US"/>
              <a:pPr>
                <a:defRPr/>
              </a:pPr>
              <a:t>129</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1143000"/>
          </a:xfrm>
        </p:spPr>
        <p:style>
          <a:lnRef idx="0">
            <a:schemeClr val="accent3"/>
          </a:lnRef>
          <a:fillRef idx="3">
            <a:schemeClr val="accent3"/>
          </a:fillRef>
          <a:effectRef idx="3">
            <a:schemeClr val="accent3"/>
          </a:effectRef>
          <a:fontRef idx="minor">
            <a:schemeClr val="lt1"/>
          </a:fontRef>
        </p:style>
        <p:txBody>
          <a:bodyPr>
            <a:noAutofit/>
          </a:bodyPr>
          <a:lstStyle/>
          <a:p>
            <a:r>
              <a:rPr lang="en-US" sz="3600" b="1" dirty="0" smtClean="0">
                <a:latin typeface="Arial" pitchFamily="34" charset="0"/>
                <a:cs typeface="Arial" pitchFamily="34" charset="0"/>
              </a:rPr>
              <a:t>ACTION POINTS FOR CRITICAL POLLING STATIONS</a:t>
            </a:r>
            <a:endParaRPr lang="en-US" sz="3600" b="1" dirty="0">
              <a:latin typeface="Arial" pitchFamily="34" charset="0"/>
              <a:cs typeface="Arial" pitchFamily="34" charset="0"/>
            </a:endParaRPr>
          </a:p>
        </p:txBody>
      </p:sp>
      <p:sp>
        <p:nvSpPr>
          <p:cNvPr id="4" name="Plaque 3"/>
          <p:cNvSpPr/>
          <p:nvPr/>
        </p:nvSpPr>
        <p:spPr>
          <a:xfrm>
            <a:off x="971600" y="5661248"/>
            <a:ext cx="7128792" cy="857256"/>
          </a:xfrm>
          <a:prstGeom prst="plaqu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t>TO BE DONE BY DEO/ POLICE TO PROVIDE SUPPORT ON 1 &amp; 5</a:t>
            </a:r>
            <a:endParaRPr lang="en-US" sz="2400" b="1" dirty="0"/>
          </a:p>
        </p:txBody>
      </p:sp>
      <p:sp>
        <p:nvSpPr>
          <p:cNvPr id="5" name="Title 1"/>
          <p:cNvSpPr txBox="1">
            <a:spLocks/>
          </p:cNvSpPr>
          <p:nvPr/>
        </p:nvSpPr>
        <p:spPr>
          <a:xfrm>
            <a:off x="467544" y="1412776"/>
            <a:ext cx="8157592" cy="72008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1" algn="ctr">
              <a:spcBef>
                <a:spcPct val="0"/>
              </a:spcBef>
            </a:pPr>
            <a:r>
              <a:rPr lang="en-US" sz="2400" b="1" dirty="0" smtClean="0">
                <a:latin typeface="Arial" pitchFamily="34" charset="0"/>
                <a:cs typeface="Arial" pitchFamily="34" charset="0"/>
              </a:rPr>
              <a:t>  1. CPF deployment</a:t>
            </a:r>
          </a:p>
        </p:txBody>
      </p:sp>
      <p:sp>
        <p:nvSpPr>
          <p:cNvPr id="6" name="Title 1"/>
          <p:cNvSpPr txBox="1">
            <a:spLocks/>
          </p:cNvSpPr>
          <p:nvPr/>
        </p:nvSpPr>
        <p:spPr>
          <a:xfrm>
            <a:off x="467544" y="2132856"/>
            <a:ext cx="8157592" cy="72008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algn="ctr">
              <a:spcBef>
                <a:spcPct val="0"/>
              </a:spcBef>
            </a:pPr>
            <a:r>
              <a:rPr lang="en-US" sz="2400" b="1" dirty="0" smtClean="0">
                <a:latin typeface="Arial" pitchFamily="34" charset="0"/>
                <a:cs typeface="Arial" pitchFamily="34" charset="0"/>
              </a:rPr>
              <a:t>2.  Deployment of Micro Observers</a:t>
            </a:r>
          </a:p>
        </p:txBody>
      </p:sp>
      <p:sp>
        <p:nvSpPr>
          <p:cNvPr id="7" name="Title 1"/>
          <p:cNvSpPr txBox="1">
            <a:spLocks/>
          </p:cNvSpPr>
          <p:nvPr/>
        </p:nvSpPr>
        <p:spPr>
          <a:xfrm>
            <a:off x="467544" y="2852936"/>
            <a:ext cx="8157592" cy="72008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514350" indent="-514350"/>
            <a:r>
              <a:rPr lang="en-US" sz="2400" b="1" dirty="0" smtClean="0">
                <a:latin typeface="Arial" pitchFamily="34" charset="0"/>
                <a:cs typeface="Arial" pitchFamily="34" charset="0"/>
              </a:rPr>
              <a:t>	3. 	 Deployment of digital/ video camera</a:t>
            </a:r>
          </a:p>
        </p:txBody>
      </p:sp>
      <p:sp>
        <p:nvSpPr>
          <p:cNvPr id="8" name="Title 1"/>
          <p:cNvSpPr txBox="1">
            <a:spLocks/>
          </p:cNvSpPr>
          <p:nvPr/>
        </p:nvSpPr>
        <p:spPr>
          <a:xfrm>
            <a:off x="467544" y="3573016"/>
            <a:ext cx="8157592" cy="1152128"/>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1" algn="ctr">
              <a:spcBef>
                <a:spcPct val="0"/>
              </a:spcBef>
            </a:pPr>
            <a:r>
              <a:rPr lang="en-US" sz="2400" b="1" dirty="0" smtClean="0">
                <a:latin typeface="Arial" pitchFamily="34" charset="0"/>
                <a:cs typeface="Arial" pitchFamily="34" charset="0"/>
              </a:rPr>
              <a:t>4. 	Strict enforcement of voting with EPIC/ alternative id document</a:t>
            </a:r>
          </a:p>
        </p:txBody>
      </p:sp>
      <p:sp>
        <p:nvSpPr>
          <p:cNvPr id="10" name="Title 1"/>
          <p:cNvSpPr txBox="1">
            <a:spLocks/>
          </p:cNvSpPr>
          <p:nvPr/>
        </p:nvSpPr>
        <p:spPr>
          <a:xfrm>
            <a:off x="467544" y="4725144"/>
            <a:ext cx="8157592" cy="72008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514350" indent="-514350"/>
            <a:r>
              <a:rPr lang="en-US" sz="2400" b="1" dirty="0" smtClean="0">
                <a:latin typeface="Arial" pitchFamily="34" charset="0"/>
                <a:cs typeface="Arial" pitchFamily="34" charset="0"/>
              </a:rPr>
              <a:t>	 5. Special vigil by the CPF</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D:\ELECTION\photo\Police_Nirdesh3.jpg"/>
          <p:cNvPicPr>
            <a:picLocks noChangeAspect="1" noChangeArrowheads="1"/>
          </p:cNvPicPr>
          <p:nvPr/>
        </p:nvPicPr>
        <p:blipFill>
          <a:blip r:embed="rId2" cstate="print">
            <a:lum bright="-10000" contrast="10000"/>
          </a:blip>
          <a:srcRect/>
          <a:stretch>
            <a:fillRect/>
          </a:stretch>
        </p:blipFill>
        <p:spPr bwMode="auto">
          <a:xfrm>
            <a:off x="5478463" y="2289175"/>
            <a:ext cx="3665537" cy="4568825"/>
          </a:xfrm>
          <a:prstGeom prst="rect">
            <a:avLst/>
          </a:prstGeom>
          <a:noFill/>
          <a:ln w="9525">
            <a:noFill/>
            <a:miter lim="800000"/>
            <a:headEnd/>
            <a:tailEnd/>
          </a:ln>
        </p:spPr>
      </p:pic>
      <p:pic>
        <p:nvPicPr>
          <p:cNvPr id="15363" name="Picture 3" descr="D:\New folder\NEW SONY\2012-01-13\DSC02227.JPG"/>
          <p:cNvPicPr>
            <a:picLocks noChangeAspect="1" noChangeArrowheads="1"/>
          </p:cNvPicPr>
          <p:nvPr/>
        </p:nvPicPr>
        <p:blipFill>
          <a:blip r:embed="rId3" cstate="print"/>
          <a:srcRect/>
          <a:stretch>
            <a:fillRect/>
          </a:stretch>
        </p:blipFill>
        <p:spPr bwMode="auto">
          <a:xfrm>
            <a:off x="228600" y="304800"/>
            <a:ext cx="5257800" cy="2957513"/>
          </a:xfrm>
          <a:prstGeom prst="rect">
            <a:avLst/>
          </a:prstGeom>
          <a:noFill/>
          <a:ln w="9525">
            <a:noFill/>
            <a:miter lim="800000"/>
            <a:headEnd/>
            <a:tailEnd/>
          </a:ln>
        </p:spPr>
      </p:pic>
      <p:pic>
        <p:nvPicPr>
          <p:cNvPr id="15364" name="Picture 4" descr="D:\New folder\NEW SONY\2012-01-13\DSC02229.JPG"/>
          <p:cNvPicPr>
            <a:picLocks noChangeAspect="1" noChangeArrowheads="1"/>
          </p:cNvPicPr>
          <p:nvPr/>
        </p:nvPicPr>
        <p:blipFill>
          <a:blip r:embed="rId4" cstate="print"/>
          <a:srcRect/>
          <a:stretch>
            <a:fillRect/>
          </a:stretch>
        </p:blipFill>
        <p:spPr bwMode="auto">
          <a:xfrm>
            <a:off x="304800" y="3810000"/>
            <a:ext cx="4827588" cy="2716213"/>
          </a:xfrm>
          <a:prstGeom prst="rect">
            <a:avLst/>
          </a:prstGeom>
          <a:noFill/>
          <a:ln w="9525">
            <a:noFill/>
            <a:miter lim="800000"/>
            <a:headEnd/>
            <a:tailEnd/>
          </a:ln>
        </p:spPr>
      </p:pic>
      <p:sp>
        <p:nvSpPr>
          <p:cNvPr id="15365" name="TextBox 6"/>
          <p:cNvSpPr txBox="1">
            <a:spLocks noChangeArrowheads="1"/>
          </p:cNvSpPr>
          <p:nvPr/>
        </p:nvSpPr>
        <p:spPr bwMode="auto">
          <a:xfrm>
            <a:off x="5943600" y="304800"/>
            <a:ext cx="2382838" cy="369888"/>
          </a:xfrm>
          <a:prstGeom prst="rect">
            <a:avLst/>
          </a:prstGeom>
          <a:noFill/>
          <a:ln w="9525">
            <a:noFill/>
            <a:miter lim="800000"/>
            <a:headEnd/>
            <a:tailEnd/>
          </a:ln>
        </p:spPr>
        <p:txBody>
          <a:bodyPr wrap="none">
            <a:spAutoFit/>
          </a:bodyPr>
          <a:lstStyle/>
          <a:p>
            <a:r>
              <a:rPr lang="en-US" b="1" u="sng">
                <a:latin typeface="Calibri" pitchFamily="34" charset="0"/>
              </a:rPr>
              <a:t>TRAINING ABOUT MCC</a:t>
            </a:r>
          </a:p>
        </p:txBody>
      </p:sp>
      <p:sp>
        <p:nvSpPr>
          <p:cNvPr id="15366" name="TextBox 7"/>
          <p:cNvSpPr txBox="1">
            <a:spLocks noChangeArrowheads="1"/>
          </p:cNvSpPr>
          <p:nvPr/>
        </p:nvSpPr>
        <p:spPr bwMode="auto">
          <a:xfrm>
            <a:off x="5943600" y="2286000"/>
            <a:ext cx="3009900" cy="646113"/>
          </a:xfrm>
          <a:prstGeom prst="rect">
            <a:avLst/>
          </a:prstGeom>
          <a:noFill/>
          <a:ln w="9525">
            <a:noFill/>
            <a:miter lim="800000"/>
            <a:headEnd/>
            <a:tailEnd/>
          </a:ln>
        </p:spPr>
        <p:txBody>
          <a:bodyPr wrap="none">
            <a:spAutoFit/>
          </a:bodyPr>
          <a:lstStyle/>
          <a:p>
            <a:pPr algn="ctr"/>
            <a:r>
              <a:rPr lang="en-US" b="1" u="sng">
                <a:latin typeface="Calibri" pitchFamily="34" charset="0"/>
              </a:rPr>
              <a:t>MCC Pamphlet distributed to </a:t>
            </a:r>
          </a:p>
          <a:p>
            <a:pPr algn="ctr"/>
            <a:r>
              <a:rPr lang="en-US" b="1" u="sng">
                <a:latin typeface="Calibri" pitchFamily="34" charset="0"/>
              </a:rPr>
              <a:t>level of  Constabulary</a:t>
            </a:r>
          </a:p>
        </p:txBody>
      </p:sp>
      <p:sp>
        <p:nvSpPr>
          <p:cNvPr id="9" name="Slide Number Placeholder 8"/>
          <p:cNvSpPr>
            <a:spLocks noGrp="1"/>
          </p:cNvSpPr>
          <p:nvPr>
            <p:ph type="sldNum" sz="quarter" idx="12"/>
          </p:nvPr>
        </p:nvSpPr>
        <p:spPr/>
        <p:txBody>
          <a:bodyPr/>
          <a:lstStyle/>
          <a:p>
            <a:pPr>
              <a:defRPr/>
            </a:pPr>
            <a:fld id="{4AEC5988-F90E-43AF-A955-5E2061B06CFE}" type="slidenum">
              <a:rPr lang="en-US"/>
              <a:pPr>
                <a:defRPr/>
              </a:pPr>
              <a:t>130</a:t>
            </a:fld>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descr="D:\ELECTION\photo\Police_Nirdesh1.jpg"/>
          <p:cNvPicPr>
            <a:picLocks noChangeAspect="1" noChangeArrowheads="1"/>
          </p:cNvPicPr>
          <p:nvPr/>
        </p:nvPicPr>
        <p:blipFill>
          <a:blip r:embed="rId2" cstate="print">
            <a:lum bright="-30000" contrast="30000"/>
          </a:blip>
          <a:srcRect/>
          <a:stretch>
            <a:fillRect/>
          </a:stretch>
        </p:blipFill>
        <p:spPr bwMode="auto">
          <a:xfrm>
            <a:off x="0" y="149225"/>
            <a:ext cx="9144000" cy="655955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45F01D47-9307-40D9-B434-58EC7617FBB8}" type="slidenum">
              <a:rPr lang="en-US"/>
              <a:pPr>
                <a:defRPr/>
              </a:pPr>
              <a:t>131</a:t>
            </a:fld>
            <a:endParaRPr lang="en-US"/>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descr="D:\ELECTION\photo\Police_Nirdesh2.jpg"/>
          <p:cNvPicPr>
            <a:picLocks noChangeAspect="1" noChangeArrowheads="1"/>
          </p:cNvPicPr>
          <p:nvPr/>
        </p:nvPicPr>
        <p:blipFill>
          <a:blip r:embed="rId2" cstate="print">
            <a:lum bright="-30000" contrast="30000"/>
          </a:blip>
          <a:srcRect/>
          <a:stretch>
            <a:fillRect/>
          </a:stretch>
        </p:blipFill>
        <p:spPr bwMode="auto">
          <a:xfrm>
            <a:off x="0" y="152400"/>
            <a:ext cx="9144000" cy="655002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CD07E1A1-15FC-4FC8-AD58-7DE624C96BC3}" type="slidenum">
              <a:rPr lang="en-US"/>
              <a:pPr>
                <a:defRPr/>
              </a:pPr>
              <a:t>132</a:t>
            </a:fld>
            <a:endParaRPr lang="en-US"/>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371600" y="2492896"/>
            <a:ext cx="6400800" cy="3145904"/>
          </a:xfrm>
        </p:spPr>
        <p:txBody>
          <a:bodyPr rtlCol="0">
            <a:normAutofit/>
          </a:bodyPr>
          <a:lstStyle/>
          <a:p>
            <a:pPr fontAlgn="auto">
              <a:spcAft>
                <a:spcPts val="0"/>
              </a:spcAft>
              <a:buFont typeface="Arial" pitchFamily="34" charset="0"/>
              <a:buNone/>
              <a:defRPr/>
            </a:pPr>
            <a:r>
              <a:rPr lang="en-US" sz="4000" b="1" dirty="0" smtClean="0"/>
              <a:t>Confidence Building Measures</a:t>
            </a:r>
            <a:endParaRPr lang="en-US" sz="4000" b="1"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descr="D:\ELECTION\photo\24_01_2012-23BRK-19.jpg"/>
          <p:cNvPicPr>
            <a:picLocks noChangeAspect="1" noChangeArrowheads="1"/>
          </p:cNvPicPr>
          <p:nvPr/>
        </p:nvPicPr>
        <p:blipFill>
          <a:blip r:embed="rId2" cstate="print"/>
          <a:srcRect/>
          <a:stretch>
            <a:fillRect/>
          </a:stretch>
        </p:blipFill>
        <p:spPr bwMode="auto">
          <a:xfrm>
            <a:off x="4300538" y="304800"/>
            <a:ext cx="4587875" cy="2590800"/>
          </a:xfrm>
          <a:prstGeom prst="rect">
            <a:avLst/>
          </a:prstGeom>
          <a:noFill/>
          <a:ln w="9525">
            <a:noFill/>
            <a:miter lim="800000"/>
            <a:headEnd/>
            <a:tailEnd/>
          </a:ln>
        </p:spPr>
      </p:pic>
      <p:pic>
        <p:nvPicPr>
          <p:cNvPr id="23555" name="Picture 3" descr="D:\ELECTION\photo\25BRK14-1_1327517719_m.jpg"/>
          <p:cNvPicPr>
            <a:picLocks noChangeAspect="1" noChangeArrowheads="1"/>
          </p:cNvPicPr>
          <p:nvPr/>
        </p:nvPicPr>
        <p:blipFill>
          <a:blip r:embed="rId3" cstate="print"/>
          <a:srcRect/>
          <a:stretch>
            <a:fillRect/>
          </a:stretch>
        </p:blipFill>
        <p:spPr bwMode="auto">
          <a:xfrm>
            <a:off x="5943600" y="2971800"/>
            <a:ext cx="2895600" cy="3619500"/>
          </a:xfrm>
          <a:prstGeom prst="rect">
            <a:avLst/>
          </a:prstGeom>
          <a:noFill/>
          <a:ln w="9525">
            <a:noFill/>
            <a:miter lim="800000"/>
            <a:headEnd/>
            <a:tailEnd/>
          </a:ln>
        </p:spPr>
      </p:pic>
      <p:pic>
        <p:nvPicPr>
          <p:cNvPr id="23556" name="Picture 4" descr="D:\ELECTION\photo\30_01_2012-29BRK-46.jpg"/>
          <p:cNvPicPr>
            <a:picLocks noChangeAspect="1" noChangeArrowheads="1"/>
          </p:cNvPicPr>
          <p:nvPr/>
        </p:nvPicPr>
        <p:blipFill>
          <a:blip r:embed="rId4" cstate="print"/>
          <a:srcRect/>
          <a:stretch>
            <a:fillRect/>
          </a:stretch>
        </p:blipFill>
        <p:spPr bwMode="auto">
          <a:xfrm>
            <a:off x="228600" y="3657600"/>
            <a:ext cx="5413375" cy="2971800"/>
          </a:xfrm>
          <a:prstGeom prst="rect">
            <a:avLst/>
          </a:prstGeom>
          <a:noFill/>
          <a:ln w="9525">
            <a:noFill/>
            <a:miter lim="800000"/>
            <a:headEnd/>
            <a:tailEnd/>
          </a:ln>
        </p:spPr>
      </p:pic>
      <p:sp>
        <p:nvSpPr>
          <p:cNvPr id="23557" name="TextBox 6"/>
          <p:cNvSpPr txBox="1">
            <a:spLocks noChangeArrowheads="1"/>
          </p:cNvSpPr>
          <p:nvPr/>
        </p:nvSpPr>
        <p:spPr bwMode="auto">
          <a:xfrm>
            <a:off x="685800" y="457200"/>
            <a:ext cx="3127375" cy="1477963"/>
          </a:xfrm>
          <a:prstGeom prst="rect">
            <a:avLst/>
          </a:prstGeom>
          <a:noFill/>
          <a:ln w="9525">
            <a:noFill/>
            <a:miter lim="800000"/>
            <a:headEnd/>
            <a:tailEnd/>
          </a:ln>
        </p:spPr>
        <p:txBody>
          <a:bodyPr wrap="none">
            <a:spAutoFit/>
          </a:bodyPr>
          <a:lstStyle/>
          <a:p>
            <a:r>
              <a:rPr lang="en-US" b="1">
                <a:latin typeface="Calibri" pitchFamily="34" charset="0"/>
              </a:rPr>
              <a:t>Area Domination:  </a:t>
            </a:r>
            <a:r>
              <a:rPr lang="en-US">
                <a:latin typeface="Calibri" pitchFamily="34" charset="0"/>
              </a:rPr>
              <a:t>with CPMF</a:t>
            </a:r>
          </a:p>
          <a:p>
            <a:pPr>
              <a:buFont typeface="Arial" charset="0"/>
              <a:buChar char="•"/>
            </a:pPr>
            <a:r>
              <a:rPr lang="en-US" b="1">
                <a:latin typeface="Calibri" pitchFamily="34" charset="0"/>
              </a:rPr>
              <a:t> </a:t>
            </a:r>
            <a:r>
              <a:rPr lang="en-US">
                <a:latin typeface="Calibri" pitchFamily="34" charset="0"/>
              </a:rPr>
              <a:t>Led by Dy. SP/SHO</a:t>
            </a:r>
          </a:p>
          <a:p>
            <a:pPr>
              <a:buFont typeface="Arial" charset="0"/>
              <a:buChar char="•"/>
            </a:pPr>
            <a:r>
              <a:rPr lang="en-US">
                <a:latin typeface="Calibri" pitchFamily="34" charset="0"/>
              </a:rPr>
              <a:t> Covered ALL villages.</a:t>
            </a:r>
          </a:p>
          <a:p>
            <a:pPr>
              <a:buFont typeface="Arial" charset="0"/>
              <a:buChar char="•"/>
            </a:pPr>
            <a:r>
              <a:rPr lang="en-US">
                <a:latin typeface="Calibri" pitchFamily="34" charset="0"/>
              </a:rPr>
              <a:t>Mostly by foot; or on barriers.</a:t>
            </a:r>
          </a:p>
          <a:p>
            <a:pPr>
              <a:buFont typeface="Arial" charset="0"/>
              <a:buChar char="•"/>
            </a:pPr>
            <a:r>
              <a:rPr lang="en-US">
                <a:latin typeface="Calibri" pitchFamily="34" charset="0"/>
              </a:rPr>
              <a:t>Extensive usage of loudhailers.</a:t>
            </a:r>
          </a:p>
        </p:txBody>
      </p:sp>
      <p:sp>
        <p:nvSpPr>
          <p:cNvPr id="6" name="Slide Number Placeholder 5"/>
          <p:cNvSpPr>
            <a:spLocks noGrp="1"/>
          </p:cNvSpPr>
          <p:nvPr>
            <p:ph type="sldNum" sz="quarter" idx="12"/>
          </p:nvPr>
        </p:nvSpPr>
        <p:spPr/>
        <p:txBody>
          <a:bodyPr/>
          <a:lstStyle/>
          <a:p>
            <a:pPr>
              <a:defRPr/>
            </a:pPr>
            <a:fld id="{FE212850-CBBB-42EA-8F70-DFBCC6CCAADF}" type="slidenum">
              <a:rPr lang="en-US"/>
              <a:pPr>
                <a:defRPr/>
              </a:pPr>
              <a:t>134</a:t>
            </a:fld>
            <a:endParaRPr 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2" descr="D:\ELECTION\photo\DSC_0412.jpg"/>
          <p:cNvPicPr>
            <a:picLocks noChangeAspect="1" noChangeArrowheads="1"/>
          </p:cNvPicPr>
          <p:nvPr/>
        </p:nvPicPr>
        <p:blipFill>
          <a:blip r:embed="rId2" cstate="print"/>
          <a:srcRect/>
          <a:stretch>
            <a:fillRect/>
          </a:stretch>
        </p:blipFill>
        <p:spPr bwMode="auto">
          <a:xfrm>
            <a:off x="5181600" y="2286000"/>
            <a:ext cx="3498850" cy="4117975"/>
          </a:xfrm>
          <a:prstGeom prst="rect">
            <a:avLst/>
          </a:prstGeom>
          <a:noFill/>
          <a:ln w="9525">
            <a:noFill/>
            <a:miter lim="800000"/>
            <a:headEnd/>
            <a:tailEnd/>
          </a:ln>
        </p:spPr>
      </p:pic>
      <p:pic>
        <p:nvPicPr>
          <p:cNvPr id="26627" name="Picture 2" descr="D:\ELECTION\photo\Viswash_Parecha.jpg"/>
          <p:cNvPicPr>
            <a:picLocks noChangeAspect="1" noChangeArrowheads="1"/>
          </p:cNvPicPr>
          <p:nvPr/>
        </p:nvPicPr>
        <p:blipFill>
          <a:blip r:embed="rId3" cstate="print">
            <a:lum bright="-10000" contrast="10000"/>
          </a:blip>
          <a:srcRect/>
          <a:stretch>
            <a:fillRect/>
          </a:stretch>
        </p:blipFill>
        <p:spPr bwMode="auto">
          <a:xfrm>
            <a:off x="304800" y="2641600"/>
            <a:ext cx="3352800" cy="4216400"/>
          </a:xfrm>
          <a:prstGeom prst="rect">
            <a:avLst/>
          </a:prstGeom>
          <a:noFill/>
          <a:ln w="9525">
            <a:noFill/>
            <a:miter lim="800000"/>
            <a:headEnd/>
            <a:tailEnd/>
          </a:ln>
        </p:spPr>
      </p:pic>
      <p:sp>
        <p:nvSpPr>
          <p:cNvPr id="26628" name="Rectangle 3"/>
          <p:cNvSpPr>
            <a:spLocks noChangeArrowheads="1"/>
          </p:cNvSpPr>
          <p:nvPr/>
        </p:nvSpPr>
        <p:spPr bwMode="auto">
          <a:xfrm>
            <a:off x="228600" y="457200"/>
            <a:ext cx="8915400" cy="1754188"/>
          </a:xfrm>
          <a:prstGeom prst="rect">
            <a:avLst/>
          </a:prstGeom>
          <a:noFill/>
          <a:ln w="9525">
            <a:noFill/>
            <a:miter lim="800000"/>
            <a:headEnd/>
            <a:tailEnd/>
          </a:ln>
        </p:spPr>
        <p:txBody>
          <a:bodyPr>
            <a:spAutoFit/>
          </a:bodyPr>
          <a:lstStyle/>
          <a:p>
            <a:r>
              <a:rPr lang="en-US" b="1" i="1">
                <a:latin typeface="Calibri" pitchFamily="34" charset="0"/>
              </a:rPr>
              <a:t>Vishvas Parchi:  A District Police initiative to ensure  FREE. FAIR and FEARLESS  ELECTION</a:t>
            </a:r>
          </a:p>
          <a:p>
            <a:r>
              <a:rPr lang="en-US">
                <a:latin typeface="Calibri" pitchFamily="34" charset="0"/>
              </a:rPr>
              <a:t>    Distributed slips by beat constable to weaker, poor families of all villages.</a:t>
            </a:r>
          </a:p>
          <a:p>
            <a:pPr lvl="1">
              <a:buFont typeface="Arial" charset="0"/>
              <a:buChar char="•"/>
            </a:pPr>
            <a:r>
              <a:rPr lang="en-US">
                <a:latin typeface="Calibri" pitchFamily="34" charset="0"/>
              </a:rPr>
              <a:t>Nearly 2 lakh families covered ( almost 35% of total voters)</a:t>
            </a:r>
          </a:p>
          <a:p>
            <a:pPr lvl="1">
              <a:buFont typeface="Arial" charset="0"/>
              <a:buChar char="•"/>
            </a:pPr>
            <a:r>
              <a:rPr lang="en-US">
                <a:latin typeface="Calibri" pitchFamily="34" charset="0"/>
              </a:rPr>
              <a:t>Specifically instructed constable to be polite and explain to them the significance.</a:t>
            </a:r>
          </a:p>
          <a:p>
            <a:pPr lvl="1">
              <a:buFont typeface="Arial" charset="0"/>
              <a:buChar char="•"/>
            </a:pPr>
            <a:r>
              <a:rPr lang="en-US">
                <a:latin typeface="Calibri" pitchFamily="34" charset="0"/>
              </a:rPr>
              <a:t>10 New lines of 100 no. were taken from BSNL for 20 days, to bear call load.</a:t>
            </a:r>
          </a:p>
          <a:p>
            <a:pPr lvl="1">
              <a:buFont typeface="Arial" charset="0"/>
              <a:buChar char="•"/>
            </a:pPr>
            <a:endParaRPr lang="en-US">
              <a:latin typeface="Calibri" pitchFamily="34" charset="0"/>
            </a:endParaRPr>
          </a:p>
        </p:txBody>
      </p:sp>
      <p:sp>
        <p:nvSpPr>
          <p:cNvPr id="26629" name="TextBox 4"/>
          <p:cNvSpPr txBox="1">
            <a:spLocks noChangeArrowheads="1"/>
          </p:cNvSpPr>
          <p:nvPr/>
        </p:nvSpPr>
        <p:spPr bwMode="auto">
          <a:xfrm>
            <a:off x="5791200" y="6488113"/>
            <a:ext cx="1943100" cy="369887"/>
          </a:xfrm>
          <a:prstGeom prst="rect">
            <a:avLst/>
          </a:prstGeom>
          <a:noFill/>
          <a:ln w="9525">
            <a:noFill/>
            <a:miter lim="800000"/>
            <a:headEnd/>
            <a:tailEnd/>
          </a:ln>
        </p:spPr>
        <p:txBody>
          <a:bodyPr wrap="none">
            <a:spAutoFit/>
          </a:bodyPr>
          <a:lstStyle/>
          <a:p>
            <a:r>
              <a:rPr lang="en-US" b="1">
                <a:latin typeface="Calibri" pitchFamily="34" charset="0"/>
              </a:rPr>
              <a:t>A Public Hoarding.</a:t>
            </a:r>
          </a:p>
        </p:txBody>
      </p:sp>
      <p:sp>
        <p:nvSpPr>
          <p:cNvPr id="6" name="Slide Number Placeholder 5"/>
          <p:cNvSpPr>
            <a:spLocks noGrp="1"/>
          </p:cNvSpPr>
          <p:nvPr>
            <p:ph type="sldNum" sz="quarter" idx="12"/>
          </p:nvPr>
        </p:nvSpPr>
        <p:spPr/>
        <p:txBody>
          <a:bodyPr/>
          <a:lstStyle/>
          <a:p>
            <a:pPr>
              <a:defRPr/>
            </a:pPr>
            <a:fld id="{C2880F40-E341-449A-A4C5-F1E94D81067A}" type="slidenum">
              <a:rPr lang="en-US"/>
              <a:pPr>
                <a:defRPr/>
              </a:pPr>
              <a:t>135</a:t>
            </a:fld>
            <a:endParaRPr lang="en-US"/>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2" descr="D:\New folder\NEW SONY\2017-01-17\DSC03949.JPG"/>
          <p:cNvPicPr>
            <a:picLocks noChangeAspect="1" noChangeArrowheads="1"/>
          </p:cNvPicPr>
          <p:nvPr/>
        </p:nvPicPr>
        <p:blipFill>
          <a:blip r:embed="rId2" cstate="print"/>
          <a:srcRect/>
          <a:stretch>
            <a:fillRect/>
          </a:stretch>
        </p:blipFill>
        <p:spPr bwMode="auto">
          <a:xfrm>
            <a:off x="0" y="0"/>
            <a:ext cx="3514725" cy="2895600"/>
          </a:xfrm>
          <a:prstGeom prst="rect">
            <a:avLst/>
          </a:prstGeom>
          <a:noFill/>
          <a:ln w="9525">
            <a:noFill/>
            <a:miter lim="800000"/>
            <a:headEnd/>
            <a:tailEnd/>
          </a:ln>
        </p:spPr>
      </p:pic>
      <p:pic>
        <p:nvPicPr>
          <p:cNvPr id="27651" name="Picture 1" descr="D:\ELECTION\photo\BBK human chain\2012-01-24\DSC03390.JPG"/>
          <p:cNvPicPr>
            <a:picLocks noChangeAspect="1" noChangeArrowheads="1"/>
          </p:cNvPicPr>
          <p:nvPr/>
        </p:nvPicPr>
        <p:blipFill>
          <a:blip r:embed="rId3" cstate="print"/>
          <a:srcRect/>
          <a:stretch>
            <a:fillRect/>
          </a:stretch>
        </p:blipFill>
        <p:spPr bwMode="auto">
          <a:xfrm>
            <a:off x="4287838" y="4064000"/>
            <a:ext cx="4398962" cy="2489200"/>
          </a:xfrm>
          <a:prstGeom prst="rect">
            <a:avLst/>
          </a:prstGeom>
          <a:noFill/>
          <a:ln w="9525">
            <a:noFill/>
            <a:miter lim="800000"/>
            <a:headEnd/>
            <a:tailEnd/>
          </a:ln>
        </p:spPr>
      </p:pic>
      <p:pic>
        <p:nvPicPr>
          <p:cNvPr id="27652" name="Picture 2" descr="E:\0000000.jpg"/>
          <p:cNvPicPr>
            <a:picLocks noChangeAspect="1" noChangeArrowheads="1"/>
          </p:cNvPicPr>
          <p:nvPr/>
        </p:nvPicPr>
        <p:blipFill>
          <a:blip r:embed="rId4" cstate="print"/>
          <a:srcRect/>
          <a:stretch>
            <a:fillRect/>
          </a:stretch>
        </p:blipFill>
        <p:spPr bwMode="auto">
          <a:xfrm>
            <a:off x="3581400" y="381000"/>
            <a:ext cx="5135563" cy="3400425"/>
          </a:xfrm>
          <a:prstGeom prst="rect">
            <a:avLst/>
          </a:prstGeom>
          <a:noFill/>
          <a:ln w="9525">
            <a:noFill/>
            <a:miter lim="800000"/>
            <a:headEnd/>
            <a:tailEnd/>
          </a:ln>
        </p:spPr>
      </p:pic>
      <p:pic>
        <p:nvPicPr>
          <p:cNvPr id="27653" name="Picture 2" descr="D:\ELECTION\photo\efforts\Wiswas parchi.jpg"/>
          <p:cNvPicPr>
            <a:picLocks noChangeAspect="1" noChangeArrowheads="1"/>
          </p:cNvPicPr>
          <p:nvPr/>
        </p:nvPicPr>
        <p:blipFill>
          <a:blip r:embed="rId5" cstate="print"/>
          <a:srcRect/>
          <a:stretch>
            <a:fillRect/>
          </a:stretch>
        </p:blipFill>
        <p:spPr bwMode="auto">
          <a:xfrm>
            <a:off x="0" y="3379788"/>
            <a:ext cx="4135438" cy="3478212"/>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0BD73391-9632-4EA9-ACAC-191883518F3C}" type="slidenum">
              <a:rPr lang="en-US"/>
              <a:pPr>
                <a:defRPr/>
              </a:pPr>
              <a:t>136</a:t>
            </a:fld>
            <a:endParaRPr lang="en-US"/>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2" descr="D:\ELECTION\2017-01-29\DSC04343.JPG"/>
          <p:cNvPicPr>
            <a:picLocks noChangeAspect="1" noChangeArrowheads="1"/>
          </p:cNvPicPr>
          <p:nvPr/>
        </p:nvPicPr>
        <p:blipFill>
          <a:blip r:embed="rId2" cstate="print"/>
          <a:srcRect/>
          <a:stretch>
            <a:fillRect/>
          </a:stretch>
        </p:blipFill>
        <p:spPr bwMode="auto">
          <a:xfrm>
            <a:off x="5105400" y="128588"/>
            <a:ext cx="3786188" cy="6729412"/>
          </a:xfrm>
          <a:prstGeom prst="rect">
            <a:avLst/>
          </a:prstGeom>
          <a:noFill/>
          <a:ln w="9525">
            <a:noFill/>
            <a:miter lim="800000"/>
            <a:headEnd/>
            <a:tailEnd/>
          </a:ln>
        </p:spPr>
      </p:pic>
      <p:sp>
        <p:nvSpPr>
          <p:cNvPr id="35843" name="Rectangle 2"/>
          <p:cNvSpPr>
            <a:spLocks noChangeArrowheads="1"/>
          </p:cNvSpPr>
          <p:nvPr/>
        </p:nvSpPr>
        <p:spPr bwMode="auto">
          <a:xfrm>
            <a:off x="304800" y="990600"/>
            <a:ext cx="4572000" cy="2586038"/>
          </a:xfrm>
          <a:prstGeom prst="rect">
            <a:avLst/>
          </a:prstGeom>
          <a:noFill/>
          <a:ln w="9525">
            <a:noFill/>
            <a:miter lim="800000"/>
            <a:headEnd/>
            <a:tailEnd/>
          </a:ln>
        </p:spPr>
        <p:txBody>
          <a:bodyPr>
            <a:spAutoFit/>
          </a:bodyPr>
          <a:lstStyle/>
          <a:p>
            <a:r>
              <a:rPr lang="en-US" b="1" i="1">
                <a:latin typeface="Calibri" pitchFamily="34" charset="0"/>
              </a:rPr>
              <a:t>Vishwas </a:t>
            </a:r>
            <a:r>
              <a:rPr lang="en-US" b="1">
                <a:latin typeface="Calibri" pitchFamily="34" charset="0"/>
              </a:rPr>
              <a:t>SMS:</a:t>
            </a:r>
          </a:p>
          <a:p>
            <a:endParaRPr lang="en-US">
              <a:latin typeface="Calibri" pitchFamily="34" charset="0"/>
            </a:endParaRPr>
          </a:p>
          <a:p>
            <a:endParaRPr lang="en-US">
              <a:latin typeface="Calibri" pitchFamily="34" charset="0"/>
            </a:endParaRPr>
          </a:p>
          <a:p>
            <a:pPr>
              <a:buFont typeface="Arial" charset="0"/>
              <a:buChar char="•"/>
            </a:pPr>
            <a:r>
              <a:rPr lang="en-US">
                <a:latin typeface="Calibri" pitchFamily="34" charset="0"/>
              </a:rPr>
              <a:t>  Bulk SMS sent to all residents of Barabanki on D-2 day, D-1 day and D day(8</a:t>
            </a:r>
            <a:r>
              <a:rPr lang="en-US" baseline="30000">
                <a:latin typeface="Calibri" pitchFamily="34" charset="0"/>
              </a:rPr>
              <a:t>th</a:t>
            </a:r>
            <a:r>
              <a:rPr lang="en-US">
                <a:latin typeface="Calibri" pitchFamily="34" charset="0"/>
              </a:rPr>
              <a:t> Feb) with a message.</a:t>
            </a:r>
          </a:p>
          <a:p>
            <a:endParaRPr lang="en-US">
              <a:latin typeface="Calibri" pitchFamily="34" charset="0"/>
            </a:endParaRPr>
          </a:p>
          <a:p>
            <a:pPr>
              <a:buFont typeface="Arial" charset="0"/>
              <a:buChar char="•"/>
            </a:pPr>
            <a:r>
              <a:rPr lang="en-US">
                <a:latin typeface="Calibri" pitchFamily="34" charset="0"/>
              </a:rPr>
              <a:t>  It was delivered to ALL mobile company subscribers present in the district.</a:t>
            </a:r>
          </a:p>
        </p:txBody>
      </p:sp>
      <p:sp>
        <p:nvSpPr>
          <p:cNvPr id="4" name="Slide Number Placeholder 3"/>
          <p:cNvSpPr>
            <a:spLocks noGrp="1"/>
          </p:cNvSpPr>
          <p:nvPr>
            <p:ph type="sldNum" sz="quarter" idx="12"/>
          </p:nvPr>
        </p:nvSpPr>
        <p:spPr/>
        <p:txBody>
          <a:bodyPr/>
          <a:lstStyle/>
          <a:p>
            <a:pPr>
              <a:defRPr/>
            </a:pPr>
            <a:fld id="{9F32D5E4-F93B-4D5E-90E1-94C0A9142670}" type="slidenum">
              <a:rPr lang="en-US"/>
              <a:pPr>
                <a:defRPr/>
              </a:pPr>
              <a:t>137</a:t>
            </a:fld>
            <a:endParaRPr lang="en-US"/>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685800" y="685800"/>
            <a:ext cx="7162800" cy="892175"/>
          </a:xfrm>
          <a:prstGeom prst="rect">
            <a:avLst/>
          </a:prstGeom>
          <a:noFill/>
          <a:ln w="9525">
            <a:noFill/>
            <a:miter lim="800000"/>
            <a:headEnd/>
            <a:tailEnd/>
          </a:ln>
        </p:spPr>
        <p:txBody>
          <a:bodyPr>
            <a:spAutoFit/>
          </a:bodyPr>
          <a:lstStyle/>
          <a:p>
            <a:r>
              <a:rPr lang="en-US" sz="2800" b="1" i="1" u="sng">
                <a:latin typeface="Calibri" pitchFamily="34" charset="0"/>
              </a:rPr>
              <a:t>Vishwas </a:t>
            </a:r>
            <a:r>
              <a:rPr lang="en-US" sz="2800" b="1" u="sng">
                <a:latin typeface="Calibri" pitchFamily="34" charset="0"/>
              </a:rPr>
              <a:t>phone</a:t>
            </a:r>
            <a:r>
              <a:rPr lang="en-US" sz="2800" b="1" i="1" u="sng">
                <a:latin typeface="Calibri" pitchFamily="34" charset="0"/>
              </a:rPr>
              <a:t>:</a:t>
            </a:r>
            <a:r>
              <a:rPr lang="en-US" b="1" i="1">
                <a:latin typeface="Calibri" pitchFamily="34" charset="0"/>
              </a:rPr>
              <a:t> </a:t>
            </a:r>
            <a:r>
              <a:rPr lang="en-US" sz="2400">
                <a:latin typeface="Calibri" pitchFamily="34" charset="0"/>
              </a:rPr>
              <a:t>Telephonic talk: every day nearly residents of 50 villages( 1000per day).</a:t>
            </a:r>
          </a:p>
        </p:txBody>
      </p:sp>
      <p:pic>
        <p:nvPicPr>
          <p:cNvPr id="36867" name="Picture 2" descr="D:\ELECTION\photo\efforts\Viswas phone.jpg"/>
          <p:cNvPicPr>
            <a:picLocks noChangeAspect="1" noChangeArrowheads="1"/>
          </p:cNvPicPr>
          <p:nvPr/>
        </p:nvPicPr>
        <p:blipFill>
          <a:blip r:embed="rId2" cstate="print"/>
          <a:srcRect/>
          <a:stretch>
            <a:fillRect/>
          </a:stretch>
        </p:blipFill>
        <p:spPr bwMode="auto">
          <a:xfrm>
            <a:off x="777875" y="1828800"/>
            <a:ext cx="7375525" cy="4800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CAA71C6-A2FD-4FB8-B4C0-877FAD045252}" type="slidenum">
              <a:rPr lang="en-US"/>
              <a:pPr>
                <a:defRPr/>
              </a:pPr>
              <a:t>138</a:t>
            </a:fld>
            <a:endParaRPr lang="en-US"/>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2" descr="D:\ELECTION\photo\Motor_Vehicle_0001.jpg"/>
          <p:cNvPicPr>
            <a:picLocks noChangeAspect="1" noChangeArrowheads="1"/>
          </p:cNvPicPr>
          <p:nvPr/>
        </p:nvPicPr>
        <p:blipFill>
          <a:blip r:embed="rId2" cstate="print"/>
          <a:srcRect/>
          <a:stretch>
            <a:fillRect/>
          </a:stretch>
        </p:blipFill>
        <p:spPr bwMode="auto">
          <a:xfrm>
            <a:off x="33338" y="0"/>
            <a:ext cx="9110662" cy="6489700"/>
          </a:xfrm>
          <a:prstGeom prst="rect">
            <a:avLst/>
          </a:prstGeom>
          <a:noFill/>
          <a:ln w="9525">
            <a:noFill/>
            <a:miter lim="800000"/>
            <a:headEnd/>
            <a:tailEnd/>
          </a:ln>
        </p:spPr>
      </p:pic>
      <p:sp>
        <p:nvSpPr>
          <p:cNvPr id="37891" name="TextBox 2"/>
          <p:cNvSpPr txBox="1">
            <a:spLocks noChangeArrowheads="1"/>
          </p:cNvSpPr>
          <p:nvPr/>
        </p:nvSpPr>
        <p:spPr bwMode="auto">
          <a:xfrm>
            <a:off x="0" y="4343400"/>
            <a:ext cx="8120063" cy="1631950"/>
          </a:xfrm>
          <a:prstGeom prst="rect">
            <a:avLst/>
          </a:prstGeom>
          <a:noFill/>
          <a:ln w="9525">
            <a:noFill/>
            <a:miter lim="800000"/>
            <a:headEnd/>
            <a:tailEnd/>
          </a:ln>
        </p:spPr>
        <p:txBody>
          <a:bodyPr wrap="none">
            <a:spAutoFit/>
          </a:bodyPr>
          <a:lstStyle/>
          <a:p>
            <a:r>
              <a:rPr lang="en-US" sz="2800" b="1" u="sng">
                <a:solidFill>
                  <a:srgbClr val="FF0000"/>
                </a:solidFill>
                <a:latin typeface="Calibri" pitchFamily="34" charset="0"/>
              </a:rPr>
              <a:t>Vehicle search Software</a:t>
            </a:r>
            <a:r>
              <a:rPr lang="en-US" sz="2800" u="sng">
                <a:solidFill>
                  <a:srgbClr val="FF0000"/>
                </a:solidFill>
                <a:latin typeface="Calibri" pitchFamily="34" charset="0"/>
              </a:rPr>
              <a:t>:</a:t>
            </a:r>
          </a:p>
          <a:p>
            <a:r>
              <a:rPr lang="en-US">
                <a:latin typeface="Calibri" pitchFamily="34" charset="0"/>
              </a:rPr>
              <a:t> Data of all vehicles of district and of border district compiled. </a:t>
            </a:r>
          </a:p>
          <a:p>
            <a:r>
              <a:rPr lang="en-US">
                <a:latin typeface="Calibri" pitchFamily="34" charset="0"/>
              </a:rPr>
              <a:t>Any policeman can contact control room to get immediate information about vehicle</a:t>
            </a:r>
          </a:p>
          <a:p>
            <a:r>
              <a:rPr lang="en-US">
                <a:latin typeface="Calibri" pitchFamily="34" charset="0"/>
              </a:rPr>
              <a:t> registration detail.</a:t>
            </a:r>
          </a:p>
          <a:p>
            <a:endParaRPr lang="en-US">
              <a:latin typeface="Calibri" pitchFamily="34" charset="0"/>
            </a:endParaRPr>
          </a:p>
        </p:txBody>
      </p:sp>
      <p:sp>
        <p:nvSpPr>
          <p:cNvPr id="4" name="Slide Number Placeholder 3"/>
          <p:cNvSpPr>
            <a:spLocks noGrp="1"/>
          </p:cNvSpPr>
          <p:nvPr>
            <p:ph type="sldNum" sz="quarter" idx="12"/>
          </p:nvPr>
        </p:nvSpPr>
        <p:spPr/>
        <p:txBody>
          <a:bodyPr/>
          <a:lstStyle/>
          <a:p>
            <a:pPr>
              <a:defRPr/>
            </a:pPr>
            <a:fld id="{0AD6C974-1B5E-460D-8C93-8ACE40D45293}" type="slidenum">
              <a:rPr lang="en-US"/>
              <a:pPr>
                <a:defRPr/>
              </a:pPr>
              <a:t>139</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Plaque 3"/>
          <p:cNvSpPr/>
          <p:nvPr/>
        </p:nvSpPr>
        <p:spPr>
          <a:xfrm>
            <a:off x="827584" y="5805264"/>
            <a:ext cx="7128792" cy="857256"/>
          </a:xfrm>
          <a:prstGeom prst="plaqu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t>NO DEVIATION WITHOUT EXPRESS PRIOR APPROVAL OF OBSERVER</a:t>
            </a:r>
            <a:endParaRPr lang="en-US" sz="2400" b="1" dirty="0"/>
          </a:p>
        </p:txBody>
      </p:sp>
      <p:sp>
        <p:nvSpPr>
          <p:cNvPr id="5" name="Title 1"/>
          <p:cNvSpPr txBox="1">
            <a:spLocks/>
          </p:cNvSpPr>
          <p:nvPr/>
        </p:nvSpPr>
        <p:spPr>
          <a:xfrm>
            <a:off x="323528" y="1340768"/>
            <a:ext cx="8157592" cy="72008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a:lnSpc>
                <a:spcPct val="80000"/>
              </a:lnSpc>
            </a:pPr>
            <a:r>
              <a:rPr lang="en-US" sz="2000" b="1" dirty="0" smtClean="0">
                <a:latin typeface="Arial" pitchFamily="34" charset="0"/>
                <a:cs typeface="Arial" pitchFamily="34" charset="0"/>
              </a:rPr>
              <a:t>Full and optimal </a:t>
            </a:r>
            <a:r>
              <a:rPr lang="en-US" sz="2000" b="1" dirty="0" err="1" smtClean="0">
                <a:latin typeface="Arial" pitchFamily="34" charset="0"/>
                <a:cs typeface="Arial" pitchFamily="34" charset="0"/>
              </a:rPr>
              <a:t>utilisation</a:t>
            </a:r>
            <a:r>
              <a:rPr lang="en-US" sz="2000" b="1" dirty="0" smtClean="0">
                <a:latin typeface="Arial" pitchFamily="34" charset="0"/>
                <a:cs typeface="Arial" pitchFamily="34" charset="0"/>
              </a:rPr>
              <a:t> of CPF and SAPF to be ensured.</a:t>
            </a:r>
          </a:p>
        </p:txBody>
      </p:sp>
      <p:sp>
        <p:nvSpPr>
          <p:cNvPr id="6" name="Title 1"/>
          <p:cNvSpPr txBox="1">
            <a:spLocks/>
          </p:cNvSpPr>
          <p:nvPr/>
        </p:nvSpPr>
        <p:spPr>
          <a:xfrm>
            <a:off x="323528" y="2060848"/>
            <a:ext cx="8157592" cy="1152128"/>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algn="just">
              <a:lnSpc>
                <a:spcPct val="80000"/>
              </a:lnSpc>
            </a:pPr>
            <a:r>
              <a:rPr lang="en-US" sz="2000" b="1" dirty="0" smtClean="0">
                <a:latin typeface="Arial" pitchFamily="34" charset="0"/>
                <a:cs typeface="Arial" pitchFamily="34" charset="0"/>
              </a:rPr>
              <a:t>STATE DEPLOYMENT PLAN - To be prepared in consultation with CEO by taking into account of available forces of state police/SAPF AND CPF made available by the MHA.</a:t>
            </a:r>
          </a:p>
        </p:txBody>
      </p:sp>
      <p:sp>
        <p:nvSpPr>
          <p:cNvPr id="8" name="Title 1"/>
          <p:cNvSpPr txBox="1">
            <a:spLocks/>
          </p:cNvSpPr>
          <p:nvPr/>
        </p:nvSpPr>
        <p:spPr>
          <a:xfrm>
            <a:off x="323528" y="3212976"/>
            <a:ext cx="8157592" cy="1512168"/>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lvl="1">
              <a:spcBef>
                <a:spcPct val="0"/>
              </a:spcBef>
            </a:pPr>
            <a:r>
              <a:rPr lang="en-US" sz="2000" b="1" dirty="0" smtClean="0">
                <a:latin typeface="Arial" pitchFamily="34" charset="0"/>
                <a:cs typeface="Arial" pitchFamily="34" charset="0"/>
              </a:rPr>
              <a:t>DISTRICT DEPLOYMENT PLAN - To be prepared under the chairmanship OF DM/DEO - And to be approved by OBSERVERS (SKETCH MAP OF SECTORS, VULNERABLE POCKETS AND CRITICAL POLLING STNS IDENTIFIED)</a:t>
            </a:r>
          </a:p>
        </p:txBody>
      </p:sp>
      <p:sp>
        <p:nvSpPr>
          <p:cNvPr id="12" name="Title 3"/>
          <p:cNvSpPr>
            <a:spLocks noGrp="1"/>
          </p:cNvSpPr>
          <p:nvPr>
            <p:ph type="title"/>
          </p:nvPr>
        </p:nvSpPr>
        <p:spPr>
          <a:xfrm>
            <a:off x="323528" y="188640"/>
            <a:ext cx="8136904" cy="1143000"/>
          </a:xfrm>
        </p:spPr>
        <p:style>
          <a:lnRef idx="0">
            <a:schemeClr val="accent3"/>
          </a:lnRef>
          <a:fillRef idx="3">
            <a:schemeClr val="accent3"/>
          </a:fillRef>
          <a:effectRef idx="3">
            <a:schemeClr val="accent3"/>
          </a:effectRef>
          <a:fontRef idx="minor">
            <a:schemeClr val="lt1"/>
          </a:fontRef>
        </p:style>
        <p:txBody>
          <a:bodyPr>
            <a:normAutofit/>
          </a:bodyPr>
          <a:lstStyle/>
          <a:p>
            <a:r>
              <a:rPr lang="en-US" sz="4000" b="1" dirty="0" smtClean="0"/>
              <a:t>SECURITY FORCE DEPLOYMENT PLAN</a:t>
            </a:r>
            <a:endParaRPr lang="en-US" sz="4000" dirty="0"/>
          </a:p>
        </p:txBody>
      </p:sp>
      <p:sp>
        <p:nvSpPr>
          <p:cNvPr id="13" name="TextBox 12"/>
          <p:cNvSpPr txBox="1"/>
          <p:nvPr/>
        </p:nvSpPr>
        <p:spPr>
          <a:xfrm>
            <a:off x="323528" y="4725144"/>
            <a:ext cx="8136904" cy="101566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000" b="1" dirty="0" smtClean="0">
                <a:latin typeface="Arial" pitchFamily="34" charset="0"/>
                <a:cs typeface="Arial" pitchFamily="34" charset="0"/>
              </a:rPr>
              <a:t>DEPLOYMENT OF ANY FORCE (OTHER THAN STATE POLICE AND CPF) i.e. Temporarily raised HOME GUARDS etc., Will require prior permission of ECI</a:t>
            </a:r>
            <a:endParaRPr lang="en-US" sz="2000"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2" descr="D:\ELECTION\photo\Motor_Vehicle_0002.jpg"/>
          <p:cNvPicPr>
            <a:picLocks noChangeAspect="1" noChangeArrowheads="1"/>
          </p:cNvPicPr>
          <p:nvPr/>
        </p:nvPicPr>
        <p:blipFill>
          <a:blip r:embed="rId2" cstate="print">
            <a:lum bright="10000" contrast="-10000"/>
          </a:blip>
          <a:srcRect/>
          <a:stretch>
            <a:fillRect/>
          </a:stretch>
        </p:blipFill>
        <p:spPr bwMode="auto">
          <a:xfrm>
            <a:off x="76200" y="457200"/>
            <a:ext cx="9067800" cy="5845175"/>
          </a:xfrm>
          <a:prstGeom prst="rect">
            <a:avLst/>
          </a:prstGeom>
          <a:noFill/>
          <a:ln w="9525">
            <a:noFill/>
            <a:miter lim="800000"/>
            <a:headEnd/>
            <a:tailEnd/>
          </a:ln>
        </p:spPr>
      </p:pic>
      <p:sp>
        <p:nvSpPr>
          <p:cNvPr id="38915" name="TextBox 3"/>
          <p:cNvSpPr txBox="1">
            <a:spLocks noChangeArrowheads="1"/>
          </p:cNvSpPr>
          <p:nvPr/>
        </p:nvSpPr>
        <p:spPr bwMode="auto">
          <a:xfrm>
            <a:off x="1295400" y="5105400"/>
            <a:ext cx="3600450" cy="923925"/>
          </a:xfrm>
          <a:prstGeom prst="rect">
            <a:avLst/>
          </a:prstGeom>
          <a:noFill/>
          <a:ln w="9525">
            <a:noFill/>
            <a:miter lim="800000"/>
            <a:headEnd/>
            <a:tailEnd/>
          </a:ln>
        </p:spPr>
        <p:txBody>
          <a:bodyPr wrap="none">
            <a:spAutoFit/>
          </a:bodyPr>
          <a:lstStyle/>
          <a:p>
            <a:pPr marL="0" lvl="1"/>
            <a:r>
              <a:rPr lang="en-US">
                <a:latin typeface="Calibri" pitchFamily="34" charset="0"/>
              </a:rPr>
              <a:t>Optional search available</a:t>
            </a:r>
          </a:p>
          <a:p>
            <a:pPr marL="0" lvl="1"/>
            <a:r>
              <a:rPr lang="en-US">
                <a:latin typeface="Calibri" pitchFamily="34" charset="0"/>
              </a:rPr>
              <a:t>Effect: Total No. of vehicle seized: 63</a:t>
            </a:r>
          </a:p>
          <a:p>
            <a:endParaRPr lang="en-US">
              <a:latin typeface="Calibri" pitchFamily="34" charset="0"/>
            </a:endParaRPr>
          </a:p>
        </p:txBody>
      </p:sp>
      <p:cxnSp>
        <p:nvCxnSpPr>
          <p:cNvPr id="6" name="Straight Arrow Connector 5"/>
          <p:cNvCxnSpPr/>
          <p:nvPr/>
        </p:nvCxnSpPr>
        <p:spPr>
          <a:xfrm rot="16200000" flipV="1">
            <a:off x="76200" y="2971800"/>
            <a:ext cx="3429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defRPr/>
            </a:pPr>
            <a:fld id="{5C2B1627-3AD3-46DB-A8F5-94D345B59D98}" type="slidenum">
              <a:rPr lang="en-US"/>
              <a:pPr>
                <a:defRPr/>
              </a:pPr>
              <a:t>140</a:t>
            </a:fld>
            <a:endParaRPr lang="en-US"/>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2" descr="D:\ELECTION\photo\Karagar.jpg"/>
          <p:cNvPicPr>
            <a:picLocks noChangeAspect="1" noChangeArrowheads="1"/>
          </p:cNvPicPr>
          <p:nvPr/>
        </p:nvPicPr>
        <p:blipFill>
          <a:blip r:embed="rId2" cstate="print">
            <a:lum bright="-10000" contrast="10000"/>
          </a:blip>
          <a:srcRect/>
          <a:stretch>
            <a:fillRect/>
          </a:stretch>
        </p:blipFill>
        <p:spPr bwMode="auto">
          <a:xfrm>
            <a:off x="914400" y="2727325"/>
            <a:ext cx="7326313" cy="3292475"/>
          </a:xfrm>
          <a:prstGeom prst="rect">
            <a:avLst/>
          </a:prstGeom>
          <a:noFill/>
          <a:ln w="9525">
            <a:noFill/>
            <a:miter lim="800000"/>
            <a:headEnd/>
            <a:tailEnd/>
          </a:ln>
        </p:spPr>
      </p:pic>
      <p:sp>
        <p:nvSpPr>
          <p:cNvPr id="3" name="Rectangle 2"/>
          <p:cNvSpPr/>
          <p:nvPr/>
        </p:nvSpPr>
        <p:spPr>
          <a:xfrm>
            <a:off x="1143000" y="381000"/>
            <a:ext cx="7010400" cy="2738438"/>
          </a:xfrm>
          <a:prstGeom prst="rect">
            <a:avLst/>
          </a:prstGeom>
        </p:spPr>
        <p:txBody>
          <a:bodyPr>
            <a:spAutoFit/>
          </a:bodyPr>
          <a:lstStyle/>
          <a:p>
            <a:pPr fontAlgn="auto">
              <a:spcBef>
                <a:spcPts val="0"/>
              </a:spcBef>
              <a:spcAft>
                <a:spcPts val="0"/>
              </a:spcAft>
              <a:defRPr/>
            </a:pPr>
            <a:r>
              <a:rPr lang="en-US" sz="2800" b="1" u="sng" dirty="0">
                <a:latin typeface="+mn-lt"/>
                <a:cs typeface="+mn-cs"/>
              </a:rPr>
              <a:t>JAIL : close watch</a:t>
            </a:r>
          </a:p>
          <a:p>
            <a:pPr marL="342900" indent="-342900" fontAlgn="auto">
              <a:spcBef>
                <a:spcPts val="0"/>
              </a:spcBef>
              <a:spcAft>
                <a:spcPts val="0"/>
              </a:spcAft>
              <a:buFont typeface="+mj-lt"/>
              <a:buAutoNum type="arabicPeriod"/>
              <a:defRPr/>
            </a:pPr>
            <a:r>
              <a:rPr lang="en-US" dirty="0">
                <a:latin typeface="+mn-lt"/>
                <a:cs typeface="+mn-cs"/>
              </a:rPr>
              <a:t>Issuing </a:t>
            </a:r>
            <a:r>
              <a:rPr lang="en-US" b="1" dirty="0">
                <a:latin typeface="+mn-lt"/>
                <a:cs typeface="+mn-cs"/>
              </a:rPr>
              <a:t>identity slip</a:t>
            </a:r>
            <a:r>
              <a:rPr lang="en-US" dirty="0">
                <a:latin typeface="+mn-lt"/>
                <a:cs typeface="+mn-cs"/>
              </a:rPr>
              <a:t> to all </a:t>
            </a:r>
            <a:r>
              <a:rPr lang="en-US" i="1" dirty="0" err="1">
                <a:latin typeface="+mn-lt"/>
                <a:cs typeface="+mn-cs"/>
              </a:rPr>
              <a:t>mulakati’s</a:t>
            </a:r>
            <a:r>
              <a:rPr lang="en-US" dirty="0">
                <a:latin typeface="+mn-lt"/>
                <a:cs typeface="+mn-cs"/>
              </a:rPr>
              <a:t> with photographs.</a:t>
            </a:r>
          </a:p>
          <a:p>
            <a:pPr marL="800100" lvl="1" indent="-342900" fontAlgn="auto">
              <a:spcBef>
                <a:spcPts val="0"/>
              </a:spcBef>
              <a:spcAft>
                <a:spcPts val="0"/>
              </a:spcAft>
              <a:buFont typeface="Arial" pitchFamily="34" charset="0"/>
              <a:buChar char="•"/>
              <a:defRPr/>
            </a:pPr>
            <a:r>
              <a:rPr lang="en-US" dirty="0">
                <a:latin typeface="+mn-lt"/>
                <a:cs typeface="+mn-cs"/>
              </a:rPr>
              <a:t>Search option available :- By </a:t>
            </a:r>
            <a:r>
              <a:rPr lang="en-US" dirty="0" err="1">
                <a:latin typeface="+mn-lt"/>
                <a:cs typeface="+mn-cs"/>
              </a:rPr>
              <a:t>mulakati</a:t>
            </a:r>
            <a:r>
              <a:rPr lang="en-US" dirty="0">
                <a:latin typeface="+mn-lt"/>
                <a:cs typeface="+mn-cs"/>
              </a:rPr>
              <a:t> or by jail </a:t>
            </a:r>
            <a:r>
              <a:rPr lang="en-US" dirty="0" err="1">
                <a:latin typeface="+mn-lt"/>
                <a:cs typeface="+mn-cs"/>
              </a:rPr>
              <a:t>detenue</a:t>
            </a:r>
            <a:r>
              <a:rPr lang="en-US" dirty="0">
                <a:latin typeface="+mn-lt"/>
                <a:cs typeface="+mn-cs"/>
              </a:rPr>
              <a:t> or by date.</a:t>
            </a:r>
          </a:p>
          <a:p>
            <a:pPr marL="800100" lvl="1" indent="-342900" fontAlgn="auto">
              <a:spcBef>
                <a:spcPts val="0"/>
              </a:spcBef>
              <a:spcAft>
                <a:spcPts val="0"/>
              </a:spcAft>
              <a:buFont typeface="Arial" pitchFamily="34" charset="0"/>
              <a:buChar char="•"/>
              <a:defRPr/>
            </a:pPr>
            <a:r>
              <a:rPr lang="en-US" dirty="0">
                <a:latin typeface="+mn-lt"/>
                <a:cs typeface="+mn-cs"/>
              </a:rPr>
              <a:t> Interestingly no. of person nosedive </a:t>
            </a:r>
            <a:r>
              <a:rPr lang="en-US" u="sng" dirty="0">
                <a:latin typeface="+mn-lt"/>
                <a:cs typeface="+mn-cs"/>
              </a:rPr>
              <a:t>to just one forth </a:t>
            </a:r>
            <a:r>
              <a:rPr lang="en-US" dirty="0">
                <a:latin typeface="+mn-lt"/>
                <a:cs typeface="+mn-cs"/>
              </a:rPr>
              <a:t>everyday.</a:t>
            </a:r>
          </a:p>
          <a:p>
            <a:pPr lvl="1" fontAlgn="auto">
              <a:spcBef>
                <a:spcPts val="0"/>
              </a:spcBef>
              <a:spcAft>
                <a:spcPts val="0"/>
              </a:spcAft>
              <a:defRPr/>
            </a:pPr>
            <a:endParaRPr lang="en-US" dirty="0">
              <a:latin typeface="+mn-lt"/>
              <a:cs typeface="+mn-cs"/>
            </a:endParaRPr>
          </a:p>
          <a:p>
            <a:pPr marL="342900" indent="-342900" fontAlgn="auto">
              <a:spcBef>
                <a:spcPts val="0"/>
              </a:spcBef>
              <a:spcAft>
                <a:spcPts val="0"/>
              </a:spcAft>
              <a:buFont typeface="+mj-lt"/>
              <a:buAutoNum type="arabicPeriod"/>
              <a:defRPr/>
            </a:pPr>
            <a:r>
              <a:rPr lang="en-US" dirty="0">
                <a:latin typeface="+mn-lt"/>
                <a:cs typeface="+mn-cs"/>
              </a:rPr>
              <a:t>Joint raids at jail-  without prior notice.</a:t>
            </a:r>
          </a:p>
          <a:p>
            <a:pPr marL="342900" indent="-342900" fontAlgn="auto">
              <a:spcBef>
                <a:spcPts val="0"/>
              </a:spcBef>
              <a:spcAft>
                <a:spcPts val="0"/>
              </a:spcAft>
              <a:buFont typeface="+mj-lt"/>
              <a:buAutoNum type="arabicPeriod"/>
              <a:defRPr/>
            </a:pPr>
            <a:endParaRPr lang="en-US" dirty="0">
              <a:latin typeface="+mn-lt"/>
              <a:cs typeface="+mn-cs"/>
            </a:endParaRPr>
          </a:p>
          <a:p>
            <a:pPr marL="342900" indent="-342900" fontAlgn="auto">
              <a:spcBef>
                <a:spcPts val="0"/>
              </a:spcBef>
              <a:spcAft>
                <a:spcPts val="0"/>
              </a:spcAft>
              <a:buFont typeface="+mj-lt"/>
              <a:buAutoNum type="arabicPeriod"/>
              <a:defRPr/>
            </a:pPr>
            <a:endParaRPr lang="en-US" dirty="0">
              <a:latin typeface="+mn-lt"/>
              <a:cs typeface="+mn-cs"/>
            </a:endParaRPr>
          </a:p>
        </p:txBody>
      </p:sp>
      <p:sp>
        <p:nvSpPr>
          <p:cNvPr id="40964" name="TextBox 4"/>
          <p:cNvSpPr txBox="1">
            <a:spLocks noChangeArrowheads="1"/>
          </p:cNvSpPr>
          <p:nvPr/>
        </p:nvSpPr>
        <p:spPr bwMode="auto">
          <a:xfrm>
            <a:off x="3352800" y="6096000"/>
            <a:ext cx="1641475" cy="369888"/>
          </a:xfrm>
          <a:prstGeom prst="rect">
            <a:avLst/>
          </a:prstGeom>
          <a:noFill/>
          <a:ln w="9525">
            <a:noFill/>
            <a:miter lim="800000"/>
            <a:headEnd/>
            <a:tailEnd/>
          </a:ln>
        </p:spPr>
        <p:txBody>
          <a:bodyPr wrap="none">
            <a:spAutoFit/>
          </a:bodyPr>
          <a:lstStyle/>
          <a:p>
            <a:r>
              <a:rPr lang="en-US" b="1" i="1" u="sng">
                <a:latin typeface="Calibri" pitchFamily="34" charset="0"/>
              </a:rPr>
              <a:t>A Mulaqati Slip</a:t>
            </a:r>
          </a:p>
        </p:txBody>
      </p:sp>
      <p:sp>
        <p:nvSpPr>
          <p:cNvPr id="6" name="Slide Number Placeholder 5"/>
          <p:cNvSpPr>
            <a:spLocks noGrp="1"/>
          </p:cNvSpPr>
          <p:nvPr>
            <p:ph type="sldNum" sz="quarter" idx="12"/>
          </p:nvPr>
        </p:nvSpPr>
        <p:spPr/>
        <p:txBody>
          <a:bodyPr/>
          <a:lstStyle/>
          <a:p>
            <a:pPr>
              <a:defRPr/>
            </a:pPr>
            <a:fld id="{B1F616A9-46DB-435D-A85A-A1044CECCCF0}" type="slidenum">
              <a:rPr lang="en-US"/>
              <a:pPr>
                <a:defRPr/>
              </a:pPr>
              <a:t>141</a:t>
            </a:fld>
            <a:endParaRPr lang="en-US"/>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0" y="1143000"/>
            <a:ext cx="9144000" cy="3540125"/>
          </a:xfrm>
          <a:prstGeom prst="rect">
            <a:avLst/>
          </a:prstGeom>
          <a:noFill/>
          <a:ln w="9525">
            <a:noFill/>
            <a:miter lim="800000"/>
            <a:headEnd/>
            <a:tailEnd/>
          </a:ln>
        </p:spPr>
        <p:txBody>
          <a:bodyPr anchor="ctr">
            <a:spAutoFit/>
          </a:bodyPr>
          <a:lstStyle/>
          <a:p>
            <a:r>
              <a:rPr lang="en-US" sz="3200" b="1" u="sng">
                <a:latin typeface="Calibri" pitchFamily="34" charset="0"/>
                <a:cs typeface="Times New Roman" pitchFamily="18" charset="0"/>
              </a:rPr>
              <a:t>DYNAMIC MAP:</a:t>
            </a:r>
          </a:p>
          <a:p>
            <a:pPr lvl="1">
              <a:buFontTx/>
              <a:buChar char="•"/>
            </a:pPr>
            <a:r>
              <a:rPr lang="en-US" sz="3200" b="1">
                <a:latin typeface="Calibri" pitchFamily="34" charset="0"/>
                <a:cs typeface="Times New Roman" pitchFamily="18" charset="0"/>
              </a:rPr>
              <a:t> </a:t>
            </a:r>
            <a:r>
              <a:rPr lang="en-US" sz="3200">
                <a:latin typeface="Calibri" pitchFamily="34" charset="0"/>
                <a:cs typeface="Times New Roman" pitchFamily="18" charset="0"/>
              </a:rPr>
              <a:t>Map of district containing all information about district.</a:t>
            </a:r>
            <a:endParaRPr lang="en-US" sz="3200"/>
          </a:p>
          <a:p>
            <a:pPr lvl="1" eaLnBrk="0" hangingPunct="0">
              <a:buFont typeface="Symbol" pitchFamily="18" charset="2"/>
              <a:buChar char=""/>
            </a:pPr>
            <a:r>
              <a:rPr lang="en-US" sz="3200">
                <a:latin typeface="Calibri" pitchFamily="34" charset="0"/>
                <a:cs typeface="Times New Roman" pitchFamily="18" charset="0"/>
              </a:rPr>
              <a:t>About assembly area, PS boundary, Border check post/barrier,</a:t>
            </a:r>
            <a:endParaRPr lang="en-US" sz="3200"/>
          </a:p>
          <a:p>
            <a:pPr lvl="1" eaLnBrk="0" hangingPunct="0">
              <a:buFont typeface="Symbol" pitchFamily="18" charset="2"/>
              <a:buChar char=""/>
            </a:pPr>
            <a:r>
              <a:rPr lang="en-US" sz="3200">
                <a:latin typeface="Calibri" pitchFamily="34" charset="0"/>
                <a:cs typeface="Times New Roman" pitchFamily="18" charset="0"/>
              </a:rPr>
              <a:t>Place of stay and deployment of CPMF.</a:t>
            </a:r>
            <a:endParaRPr lang="en-US" sz="3200"/>
          </a:p>
          <a:p>
            <a:pPr lvl="1" eaLnBrk="0" hangingPunct="0">
              <a:buFont typeface="Symbol" pitchFamily="18" charset="2"/>
              <a:buChar char=""/>
            </a:pPr>
            <a:r>
              <a:rPr lang="en-US" sz="3200">
                <a:latin typeface="Calibri" pitchFamily="34" charset="0"/>
                <a:cs typeface="Times New Roman" pitchFamily="18" charset="0"/>
              </a:rPr>
              <a:t>Vulnerability mapping.</a:t>
            </a:r>
            <a:endParaRPr lang="en-US" sz="3200"/>
          </a:p>
        </p:txBody>
      </p:sp>
      <p:sp>
        <p:nvSpPr>
          <p:cNvPr id="3" name="Slide Number Placeholder 2"/>
          <p:cNvSpPr>
            <a:spLocks noGrp="1"/>
          </p:cNvSpPr>
          <p:nvPr>
            <p:ph type="sldNum" sz="quarter" idx="12"/>
          </p:nvPr>
        </p:nvSpPr>
        <p:spPr/>
        <p:txBody>
          <a:bodyPr/>
          <a:lstStyle/>
          <a:p>
            <a:pPr>
              <a:defRPr/>
            </a:pPr>
            <a:fld id="{475C1387-785D-440E-8FC6-4BE806CD1D6F}" type="slidenum">
              <a:rPr lang="en-US"/>
              <a:pPr>
                <a:defRPr/>
              </a:pPr>
              <a:t>142</a:t>
            </a:fld>
            <a:endParaRPr 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0" y="914400"/>
            <a:ext cx="9039225" cy="5081588"/>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E230623F-70A0-4D85-9602-1C78F4894761}" type="slidenum">
              <a:rPr lang="en-US"/>
              <a:pPr>
                <a:defRPr/>
              </a:pPr>
              <a:t>143</a:t>
            </a:fld>
            <a:endParaRPr lang="en-US"/>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0" y="533400"/>
            <a:ext cx="9040813" cy="547687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E38A50CF-51D0-4E52-B971-48CC287EDB99}" type="slidenum">
              <a:rPr lang="en-US"/>
              <a:pPr>
                <a:defRPr/>
              </a:pPr>
              <a:t>144</a:t>
            </a:fld>
            <a:endParaRPr lang="en-US"/>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0" y="533400"/>
            <a:ext cx="9040813" cy="5081588"/>
          </a:xfrm>
          <a:prstGeom prst="rect">
            <a:avLst/>
          </a:prstGeom>
          <a:noFill/>
          <a:ln w="9525">
            <a:noFill/>
            <a:miter lim="800000"/>
            <a:headEnd/>
            <a:tailEnd/>
          </a:ln>
        </p:spPr>
      </p:pic>
      <p:sp>
        <p:nvSpPr>
          <p:cNvPr id="46083" name="Rectangle 2"/>
          <p:cNvSpPr>
            <a:spLocks noChangeArrowheads="1"/>
          </p:cNvSpPr>
          <p:nvPr/>
        </p:nvSpPr>
        <p:spPr bwMode="auto">
          <a:xfrm>
            <a:off x="533400" y="5562600"/>
            <a:ext cx="8382000" cy="1077913"/>
          </a:xfrm>
          <a:prstGeom prst="rect">
            <a:avLst/>
          </a:prstGeom>
          <a:noFill/>
          <a:ln w="9525">
            <a:noFill/>
            <a:miter lim="800000"/>
            <a:headEnd/>
            <a:tailEnd/>
          </a:ln>
        </p:spPr>
        <p:txBody>
          <a:bodyPr>
            <a:spAutoFit/>
          </a:bodyPr>
          <a:lstStyle/>
          <a:p>
            <a:pPr lvl="1" eaLnBrk="0" hangingPunct="0">
              <a:buFont typeface="Symbol" pitchFamily="18" charset="2"/>
              <a:buChar char=""/>
            </a:pPr>
            <a:r>
              <a:rPr lang="en-US" sz="3200">
                <a:latin typeface="Calibri" pitchFamily="34" charset="0"/>
                <a:cs typeface="Times New Roman" pitchFamily="18" charset="0"/>
              </a:rPr>
              <a:t>Search option available; by name of polling center, no. of booth etc.</a:t>
            </a:r>
            <a:endParaRPr lang="en-US" sz="3200"/>
          </a:p>
        </p:txBody>
      </p:sp>
      <p:sp>
        <p:nvSpPr>
          <p:cNvPr id="4" name="Slide Number Placeholder 3"/>
          <p:cNvSpPr>
            <a:spLocks noGrp="1"/>
          </p:cNvSpPr>
          <p:nvPr>
            <p:ph type="sldNum" sz="quarter" idx="12"/>
          </p:nvPr>
        </p:nvSpPr>
        <p:spPr/>
        <p:txBody>
          <a:bodyPr/>
          <a:lstStyle/>
          <a:p>
            <a:pPr>
              <a:defRPr/>
            </a:pPr>
            <a:fld id="{B82E1CCD-3DA9-43BF-974F-5BBA823A0F31}" type="slidenum">
              <a:rPr lang="en-US"/>
              <a:pPr>
                <a:defRPr/>
              </a:pPr>
              <a:t>145</a:t>
            </a:fld>
            <a:endParaRPr lang="en-US"/>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26988" y="328613"/>
            <a:ext cx="9040812" cy="5081587"/>
          </a:xfrm>
          <a:prstGeom prst="rect">
            <a:avLst/>
          </a:prstGeom>
          <a:noFill/>
          <a:ln w="9525">
            <a:noFill/>
            <a:miter lim="800000"/>
            <a:headEnd/>
            <a:tailEnd/>
          </a:ln>
        </p:spPr>
      </p:pic>
      <p:sp>
        <p:nvSpPr>
          <p:cNvPr id="47107" name="Rectangle 2"/>
          <p:cNvSpPr>
            <a:spLocks noChangeArrowheads="1"/>
          </p:cNvSpPr>
          <p:nvPr/>
        </p:nvSpPr>
        <p:spPr bwMode="auto">
          <a:xfrm>
            <a:off x="1524000" y="5638800"/>
            <a:ext cx="6705600" cy="461963"/>
          </a:xfrm>
          <a:prstGeom prst="rect">
            <a:avLst/>
          </a:prstGeom>
          <a:noFill/>
          <a:ln w="9525">
            <a:noFill/>
            <a:miter lim="800000"/>
            <a:headEnd/>
            <a:tailEnd/>
          </a:ln>
        </p:spPr>
        <p:txBody>
          <a:bodyPr>
            <a:spAutoFit/>
          </a:bodyPr>
          <a:lstStyle/>
          <a:p>
            <a:r>
              <a:rPr lang="en-US" sz="2400" b="1" u="sng">
                <a:latin typeface="Calibri" pitchFamily="34" charset="0"/>
                <a:cs typeface="Times New Roman" pitchFamily="18" charset="0"/>
              </a:rPr>
              <a:t>Communication Plan hyper- linked to each Village</a:t>
            </a:r>
            <a:endParaRPr lang="en-US" sz="2400" b="1" u="sng">
              <a:latin typeface="Calibri" pitchFamily="34" charset="0"/>
            </a:endParaRPr>
          </a:p>
        </p:txBody>
      </p:sp>
      <p:sp>
        <p:nvSpPr>
          <p:cNvPr id="4" name="Slide Number Placeholder 3"/>
          <p:cNvSpPr>
            <a:spLocks noGrp="1"/>
          </p:cNvSpPr>
          <p:nvPr>
            <p:ph type="sldNum" sz="quarter" idx="12"/>
          </p:nvPr>
        </p:nvSpPr>
        <p:spPr/>
        <p:txBody>
          <a:bodyPr/>
          <a:lstStyle/>
          <a:p>
            <a:pPr>
              <a:defRPr/>
            </a:pPr>
            <a:fld id="{CCD61E27-DA9A-408E-93EE-6A781A08690A}" type="slidenum">
              <a:rPr lang="en-US"/>
              <a:pPr>
                <a:defRPr/>
              </a:pPr>
              <a:t>146</a:t>
            </a:fld>
            <a:endParaRPr lang="en-US"/>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4" name="Picture 2" descr="G:\scan\2012-02-14\Red warning.jpg"/>
          <p:cNvPicPr>
            <a:picLocks noChangeAspect="1" noChangeArrowheads="1"/>
          </p:cNvPicPr>
          <p:nvPr/>
        </p:nvPicPr>
        <p:blipFill>
          <a:blip r:embed="rId2" cstate="print"/>
          <a:srcRect/>
          <a:stretch>
            <a:fillRect/>
          </a:stretch>
        </p:blipFill>
        <p:spPr bwMode="auto">
          <a:xfrm rot="212363">
            <a:off x="4419600" y="-103188"/>
            <a:ext cx="4276725" cy="7140576"/>
          </a:xfrm>
          <a:prstGeom prst="rect">
            <a:avLst/>
          </a:prstGeom>
          <a:noFill/>
          <a:ln w="9525">
            <a:noFill/>
            <a:miter lim="800000"/>
            <a:headEnd/>
            <a:tailEnd/>
          </a:ln>
        </p:spPr>
      </p:pic>
      <p:sp>
        <p:nvSpPr>
          <p:cNvPr id="49155" name="Rectangle 2"/>
          <p:cNvSpPr>
            <a:spLocks noChangeArrowheads="1"/>
          </p:cNvSpPr>
          <p:nvPr/>
        </p:nvSpPr>
        <p:spPr bwMode="auto">
          <a:xfrm>
            <a:off x="685800" y="914400"/>
            <a:ext cx="4572000" cy="2554288"/>
          </a:xfrm>
          <a:prstGeom prst="rect">
            <a:avLst/>
          </a:prstGeom>
          <a:noFill/>
          <a:ln w="9525">
            <a:noFill/>
            <a:miter lim="800000"/>
            <a:headEnd/>
            <a:tailEnd/>
          </a:ln>
        </p:spPr>
        <p:txBody>
          <a:bodyPr>
            <a:spAutoFit/>
          </a:bodyPr>
          <a:lstStyle/>
          <a:p>
            <a:r>
              <a:rPr lang="en-US" sz="3200" b="1" i="1" u="sng">
                <a:latin typeface="Calibri" pitchFamily="34" charset="0"/>
              </a:rPr>
              <a:t>Red Warning card:</a:t>
            </a:r>
            <a:r>
              <a:rPr lang="en-US" sz="3200" u="sng">
                <a:latin typeface="Calibri" pitchFamily="34" charset="0"/>
              </a:rPr>
              <a:t> </a:t>
            </a:r>
          </a:p>
          <a:p>
            <a:endParaRPr lang="en-US" sz="3200" u="sng">
              <a:latin typeface="Calibri" pitchFamily="34" charset="0"/>
            </a:endParaRPr>
          </a:p>
          <a:p>
            <a:pPr>
              <a:buFont typeface="Arial" charset="0"/>
              <a:buChar char="•"/>
            </a:pPr>
            <a:r>
              <a:rPr lang="en-US">
                <a:latin typeface="Calibri" pitchFamily="34" charset="0"/>
              </a:rPr>
              <a:t> </a:t>
            </a:r>
            <a:r>
              <a:rPr lang="en-US" sz="2400">
                <a:latin typeface="Calibri" pitchFamily="34" charset="0"/>
              </a:rPr>
              <a:t>Issued to certain probable troublemakers.</a:t>
            </a:r>
          </a:p>
          <a:p>
            <a:pPr>
              <a:buFont typeface="Arial" charset="0"/>
              <a:buChar char="•"/>
            </a:pPr>
            <a:endParaRPr lang="en-US" sz="2400">
              <a:latin typeface="Calibri" pitchFamily="34" charset="0"/>
            </a:endParaRPr>
          </a:p>
          <a:p>
            <a:pPr>
              <a:buFont typeface="Arial" charset="0"/>
              <a:buChar char="•"/>
            </a:pPr>
            <a:r>
              <a:rPr lang="en-US" sz="2400">
                <a:latin typeface="Calibri" pitchFamily="34" charset="0"/>
              </a:rPr>
              <a:t> Specific and few.</a:t>
            </a:r>
          </a:p>
        </p:txBody>
      </p:sp>
      <p:sp>
        <p:nvSpPr>
          <p:cNvPr id="4" name="Slide Number Placeholder 3"/>
          <p:cNvSpPr>
            <a:spLocks noGrp="1"/>
          </p:cNvSpPr>
          <p:nvPr>
            <p:ph type="sldNum" sz="quarter" idx="12"/>
          </p:nvPr>
        </p:nvSpPr>
        <p:spPr/>
        <p:txBody>
          <a:bodyPr/>
          <a:lstStyle/>
          <a:p>
            <a:pPr>
              <a:defRPr/>
            </a:pPr>
            <a:fld id="{E1D9E862-E740-4FF1-934D-FA20B168D017}" type="slidenum">
              <a:rPr lang="en-US"/>
              <a:pPr>
                <a:defRPr/>
              </a:pPr>
              <a:t>147</a:t>
            </a:fld>
            <a:endParaRPr lang="en-US"/>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0" y="228600"/>
            <a:ext cx="9144000" cy="6494463"/>
          </a:xfrm>
          <a:prstGeom prst="rect">
            <a:avLst/>
          </a:prstGeom>
          <a:noFill/>
          <a:ln w="9525">
            <a:noFill/>
            <a:miter lim="800000"/>
            <a:headEnd/>
            <a:tailEnd/>
          </a:ln>
        </p:spPr>
        <p:txBody>
          <a:bodyPr>
            <a:spAutoFit/>
          </a:bodyPr>
          <a:lstStyle/>
          <a:p>
            <a:r>
              <a:rPr lang="en-US" sz="2000" b="1" u="sng">
                <a:latin typeface="Calibri" pitchFamily="34" charset="0"/>
              </a:rPr>
              <a:t>CPMF/PAC ARRANGEMENTS:</a:t>
            </a:r>
          </a:p>
          <a:p>
            <a:pPr>
              <a:buFont typeface="Arial" charset="0"/>
              <a:buChar char="•"/>
            </a:pPr>
            <a:r>
              <a:rPr lang="en-US">
                <a:latin typeface="Calibri" pitchFamily="34" charset="0"/>
              </a:rPr>
              <a:t> Identification of schools classified in A, B, C. Best lot given to CPMF and PAC.</a:t>
            </a:r>
          </a:p>
          <a:p>
            <a:pPr>
              <a:buFont typeface="Arial" charset="0"/>
              <a:buChar char="•"/>
            </a:pPr>
            <a:r>
              <a:rPr lang="en-US">
                <a:latin typeface="Calibri" pitchFamily="34" charset="0"/>
              </a:rPr>
              <a:t> All arrangements made in time: involved CMO, BSA, DIOS, Ex Eng HYDEL, Ex Eng Ground water, 	DPRO, Principals of schools, ARTO and many others.</a:t>
            </a:r>
          </a:p>
          <a:p>
            <a:pPr>
              <a:buFont typeface="Arial" charset="0"/>
              <a:buChar char="•"/>
            </a:pPr>
            <a:r>
              <a:rPr lang="en-US">
                <a:latin typeface="Calibri" pitchFamily="34" charset="0"/>
              </a:rPr>
              <a:t> Arrival: All CPMF companies received by SHO. Arrival tea was given.</a:t>
            </a:r>
          </a:p>
          <a:p>
            <a:pPr>
              <a:buFont typeface="Arial" charset="0"/>
              <a:buChar char="•"/>
            </a:pPr>
            <a:r>
              <a:rPr lang="en-US" b="1">
                <a:latin typeface="Calibri" pitchFamily="34" charset="0"/>
              </a:rPr>
              <a:t> A Welcome Note: </a:t>
            </a:r>
            <a:r>
              <a:rPr lang="en-US">
                <a:latin typeface="Calibri" pitchFamily="34" charset="0"/>
              </a:rPr>
              <a:t>handed over to each CC. It contained:</a:t>
            </a:r>
          </a:p>
          <a:p>
            <a:pPr lvl="1">
              <a:buFont typeface="Courier New" pitchFamily="49" charset="0"/>
              <a:buChar char="o"/>
            </a:pPr>
            <a:r>
              <a:rPr lang="en-US">
                <a:latin typeface="Calibri" pitchFamily="34" charset="0"/>
              </a:rPr>
              <a:t> Brief description about district, constituencies, and terrain.</a:t>
            </a:r>
          </a:p>
          <a:p>
            <a:pPr lvl="1">
              <a:buFont typeface="Courier New" pitchFamily="49" charset="0"/>
              <a:buChar char="o"/>
            </a:pPr>
            <a:r>
              <a:rPr lang="en-US">
                <a:latin typeface="Calibri" pitchFamily="34" charset="0"/>
              </a:rPr>
              <a:t> Imp phone numbers of: liaison officer, principal of college; a supply officer (for ration 	needs), a medical officer and local hospital no.; nodal officer for POL and vehicle; </a:t>
            </a:r>
          </a:p>
          <a:p>
            <a:pPr lvl="1"/>
            <a:r>
              <a:rPr lang="en-US">
                <a:latin typeface="Calibri" pitchFamily="34" charset="0"/>
              </a:rPr>
              <a:t>	local  SHO no.; control room; senior officers no.</a:t>
            </a:r>
          </a:p>
          <a:p>
            <a:pPr lvl="1">
              <a:buFont typeface="Courier New" pitchFamily="49" charset="0"/>
              <a:buChar char="o"/>
            </a:pPr>
            <a:r>
              <a:rPr lang="en-US">
                <a:latin typeface="Calibri" pitchFamily="34" charset="0"/>
              </a:rPr>
              <a:t> Do’s and Don’ts</a:t>
            </a:r>
          </a:p>
          <a:p>
            <a:pPr lvl="1">
              <a:buFont typeface="Courier New" pitchFamily="49" charset="0"/>
              <a:buChar char="o"/>
            </a:pPr>
            <a:r>
              <a:rPr lang="en-US">
                <a:latin typeface="Calibri" pitchFamily="34" charset="0"/>
              </a:rPr>
              <a:t> Briefing time; reporting time to polling center.</a:t>
            </a:r>
          </a:p>
          <a:p>
            <a:pPr lvl="1">
              <a:buFont typeface="Courier New" pitchFamily="49" charset="0"/>
              <a:buChar char="o"/>
            </a:pPr>
            <a:r>
              <a:rPr lang="en-US">
                <a:latin typeface="Calibri" pitchFamily="34" charset="0"/>
              </a:rPr>
              <a:t>Area Domination Chart.</a:t>
            </a:r>
          </a:p>
          <a:p>
            <a:pPr>
              <a:buFont typeface="Arial" charset="0"/>
              <a:buChar char="•"/>
            </a:pPr>
            <a:r>
              <a:rPr lang="en-US" u="sng">
                <a:latin typeface="Calibri" pitchFamily="34" charset="0"/>
              </a:rPr>
              <a:t> A Folder</a:t>
            </a:r>
            <a:r>
              <a:rPr lang="en-US">
                <a:latin typeface="Calibri" pitchFamily="34" charset="0"/>
              </a:rPr>
              <a:t>:  containing</a:t>
            </a:r>
          </a:p>
          <a:p>
            <a:pPr lvl="1"/>
            <a:r>
              <a:rPr lang="en-US">
                <a:latin typeface="Calibri" pitchFamily="34" charset="0"/>
              </a:rPr>
              <a:t>- Duty chart.</a:t>
            </a:r>
          </a:p>
          <a:p>
            <a:pPr lvl="1"/>
            <a:r>
              <a:rPr lang="en-US">
                <a:latin typeface="Calibri" pitchFamily="34" charset="0"/>
              </a:rPr>
              <a:t>- Map showing a company deployment (with vulnerability)- ‘clustered duties’</a:t>
            </a:r>
          </a:p>
          <a:p>
            <a:pPr lvl="1"/>
            <a:r>
              <a:rPr lang="en-US">
                <a:latin typeface="Calibri" pitchFamily="34" charset="0"/>
              </a:rPr>
              <a:t>- Duty card</a:t>
            </a:r>
          </a:p>
          <a:p>
            <a:pPr lvl="1"/>
            <a:r>
              <a:rPr lang="en-US">
                <a:latin typeface="Calibri" pitchFamily="34" charset="0"/>
              </a:rPr>
              <a:t>- Sample passes and duty card.</a:t>
            </a:r>
          </a:p>
          <a:p>
            <a:pPr lvl="1"/>
            <a:r>
              <a:rPr lang="en-US" b="1">
                <a:latin typeface="Calibri" pitchFamily="34" charset="0"/>
              </a:rPr>
              <a:t>- Pamphlet</a:t>
            </a:r>
            <a:r>
              <a:rPr lang="en-US">
                <a:latin typeface="Calibri" pitchFamily="34" charset="0"/>
              </a:rPr>
              <a:t>.</a:t>
            </a:r>
          </a:p>
          <a:p>
            <a:pPr>
              <a:buFont typeface="Arial" charset="0"/>
              <a:buChar char="•"/>
            </a:pPr>
            <a:r>
              <a:rPr lang="en-US">
                <a:latin typeface="Calibri" pitchFamily="34" charset="0"/>
              </a:rPr>
              <a:t>  Briefing twice: up to 0.5 Section in-charge level.</a:t>
            </a:r>
          </a:p>
          <a:p>
            <a:pPr>
              <a:buFont typeface="Arial" charset="0"/>
              <a:buChar char="•"/>
            </a:pPr>
            <a:r>
              <a:rPr lang="en-US" b="1">
                <a:latin typeface="Calibri" pitchFamily="34" charset="0"/>
              </a:rPr>
              <a:t> FOOD : through MID DAY MEAL Scheme (to all police deployed at polling  center).</a:t>
            </a:r>
            <a:endParaRPr lang="en-US">
              <a:latin typeface="Calibri" pitchFamily="34" charset="0"/>
            </a:endParaRPr>
          </a:p>
          <a:p>
            <a:pPr>
              <a:buFont typeface="Arial" charset="0"/>
              <a:buChar char="•"/>
            </a:pPr>
            <a:r>
              <a:rPr lang="en-US">
                <a:latin typeface="Calibri" pitchFamily="34" charset="0"/>
              </a:rPr>
              <a:t> Appreciation letter on departure.</a:t>
            </a:r>
          </a:p>
          <a:p>
            <a:pPr>
              <a:buFont typeface="Arial" charset="0"/>
              <a:buChar char="•"/>
            </a:pPr>
            <a:endParaRPr lang="en-US">
              <a:latin typeface="Calibri" pitchFamily="34" charset="0"/>
            </a:endParaRPr>
          </a:p>
        </p:txBody>
      </p:sp>
      <p:sp>
        <p:nvSpPr>
          <p:cNvPr id="3" name="Slide Number Placeholder 2"/>
          <p:cNvSpPr>
            <a:spLocks noGrp="1"/>
          </p:cNvSpPr>
          <p:nvPr>
            <p:ph type="sldNum" sz="quarter" idx="12"/>
          </p:nvPr>
        </p:nvSpPr>
        <p:spPr/>
        <p:txBody>
          <a:bodyPr/>
          <a:lstStyle/>
          <a:p>
            <a:pPr>
              <a:defRPr/>
            </a:pPr>
            <a:fld id="{F6838B47-CF05-42A1-8195-07562D6637F3}" type="slidenum">
              <a:rPr lang="en-US"/>
              <a:pPr>
                <a:defRPr/>
              </a:pPr>
              <a:t>148</a:t>
            </a:fld>
            <a:endParaRPr lang="en-US"/>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Picture 2" descr="D:\ELECTION\photo\Welcome_Note_Hindi_0001.jpg"/>
          <p:cNvPicPr>
            <a:picLocks noChangeAspect="1" noChangeArrowheads="1"/>
          </p:cNvPicPr>
          <p:nvPr/>
        </p:nvPicPr>
        <p:blipFill>
          <a:blip r:embed="rId2" cstate="print">
            <a:lum bright="-20000" contrast="20000"/>
          </a:blip>
          <a:srcRect/>
          <a:stretch>
            <a:fillRect/>
          </a:stretch>
        </p:blipFill>
        <p:spPr bwMode="auto">
          <a:xfrm>
            <a:off x="0" y="0"/>
            <a:ext cx="4249738" cy="6858000"/>
          </a:xfrm>
          <a:prstGeom prst="rect">
            <a:avLst/>
          </a:prstGeom>
          <a:noFill/>
          <a:ln w="9525">
            <a:noFill/>
            <a:miter lim="800000"/>
            <a:headEnd/>
            <a:tailEnd/>
          </a:ln>
        </p:spPr>
      </p:pic>
      <p:pic>
        <p:nvPicPr>
          <p:cNvPr id="51203" name="Picture 3" descr="D:\ELECTION\photo\Welcome_Note_Hindi_0002.jpg"/>
          <p:cNvPicPr>
            <a:picLocks noChangeAspect="1" noChangeArrowheads="1"/>
          </p:cNvPicPr>
          <p:nvPr/>
        </p:nvPicPr>
        <p:blipFill>
          <a:blip r:embed="rId3" cstate="print">
            <a:lum bright="-20000" contrast="20000"/>
          </a:blip>
          <a:srcRect/>
          <a:stretch>
            <a:fillRect/>
          </a:stretch>
        </p:blipFill>
        <p:spPr bwMode="auto">
          <a:xfrm>
            <a:off x="4586288" y="0"/>
            <a:ext cx="4557712" cy="6858000"/>
          </a:xfrm>
          <a:prstGeom prst="rect">
            <a:avLst/>
          </a:prstGeom>
          <a:noFill/>
          <a:ln w="9525">
            <a:noFill/>
            <a:miter lim="800000"/>
            <a:headEnd/>
            <a:tailEnd/>
          </a:ln>
        </p:spPr>
      </p:pic>
      <p:sp>
        <p:nvSpPr>
          <p:cNvPr id="51204" name="TextBox 3"/>
          <p:cNvSpPr txBox="1">
            <a:spLocks noChangeArrowheads="1"/>
          </p:cNvSpPr>
          <p:nvPr/>
        </p:nvSpPr>
        <p:spPr bwMode="auto">
          <a:xfrm>
            <a:off x="2667000" y="6248400"/>
            <a:ext cx="4211638" cy="369888"/>
          </a:xfrm>
          <a:prstGeom prst="rect">
            <a:avLst/>
          </a:prstGeom>
          <a:noFill/>
          <a:ln w="9525">
            <a:noFill/>
            <a:miter lim="800000"/>
            <a:headEnd/>
            <a:tailEnd/>
          </a:ln>
        </p:spPr>
        <p:txBody>
          <a:bodyPr wrap="none">
            <a:spAutoFit/>
          </a:bodyPr>
          <a:lstStyle/>
          <a:p>
            <a:r>
              <a:rPr lang="en-US" b="1" u="sng">
                <a:latin typeface="Calibri" pitchFamily="34" charset="0"/>
              </a:rPr>
              <a:t>A WELCOME NOTE FOR CPMF- for each CC</a:t>
            </a:r>
          </a:p>
        </p:txBody>
      </p:sp>
      <p:sp>
        <p:nvSpPr>
          <p:cNvPr id="5" name="Slide Number Placeholder 4"/>
          <p:cNvSpPr>
            <a:spLocks noGrp="1"/>
          </p:cNvSpPr>
          <p:nvPr>
            <p:ph type="sldNum" sz="quarter" idx="12"/>
          </p:nvPr>
        </p:nvSpPr>
        <p:spPr/>
        <p:txBody>
          <a:bodyPr/>
          <a:lstStyle/>
          <a:p>
            <a:pPr>
              <a:defRPr/>
            </a:pPr>
            <a:fld id="{883B9DF3-0F23-4CDD-8BF5-2B7E6368E0B0}" type="slidenum">
              <a:rPr lang="en-US"/>
              <a:pPr>
                <a:defRPr/>
              </a:pPr>
              <a:t>149</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5" name="Rectangle 3"/>
          <p:cNvSpPr>
            <a:spLocks noGrp="1" noChangeArrowheads="1"/>
          </p:cNvSpPr>
          <p:nvPr>
            <p:ph idx="1"/>
          </p:nvPr>
        </p:nvSpPr>
        <p:spPr>
          <a:xfrm>
            <a:off x="467544" y="1600200"/>
            <a:ext cx="8157592" cy="4392488"/>
          </a:xfrm>
        </p:spPr>
        <p:style>
          <a:lnRef idx="1">
            <a:schemeClr val="accent1"/>
          </a:lnRef>
          <a:fillRef idx="2">
            <a:schemeClr val="accent1"/>
          </a:fillRef>
          <a:effectRef idx="1">
            <a:schemeClr val="accent1"/>
          </a:effectRef>
          <a:fontRef idx="minor">
            <a:schemeClr val="dk1"/>
          </a:fontRef>
        </p:style>
        <p:txBody>
          <a:bodyPr>
            <a:normAutofit/>
          </a:bodyPr>
          <a:lstStyle/>
          <a:p>
            <a:pPr marL="914400" indent="-914400" algn="just">
              <a:lnSpc>
                <a:spcPct val="110000"/>
              </a:lnSpc>
              <a:buFont typeface="Wingdings" pitchFamily="2" charset="2"/>
              <a:buChar char="Ø"/>
            </a:pPr>
            <a:r>
              <a:rPr lang="en-US" sz="2200" b="1" dirty="0" smtClean="0">
                <a:solidFill>
                  <a:srgbClr val="002060"/>
                </a:solidFill>
                <a:latin typeface="Arial" pitchFamily="34" charset="0"/>
                <a:cs typeface="Arial" pitchFamily="34" charset="0"/>
              </a:rPr>
              <a:t>Security cover to contesting candidates only as per assessment of threat, and not in routine manner </a:t>
            </a:r>
          </a:p>
          <a:p>
            <a:pPr marL="914400" indent="-914400" algn="just">
              <a:lnSpc>
                <a:spcPct val="110000"/>
              </a:lnSpc>
              <a:buFont typeface="Wingdings" pitchFamily="2" charset="2"/>
              <a:buChar char="Ø"/>
            </a:pPr>
            <a:r>
              <a:rPr lang="en-US" sz="2200" b="1" dirty="0" smtClean="0">
                <a:solidFill>
                  <a:srgbClr val="002060"/>
                </a:solidFill>
                <a:latin typeface="Arial" pitchFamily="34" charset="0"/>
                <a:cs typeface="Arial" pitchFamily="34" charset="0"/>
              </a:rPr>
              <a:t>Adequate security for observers</a:t>
            </a:r>
          </a:p>
          <a:p>
            <a:pPr marL="914400" indent="-914400" algn="just">
              <a:lnSpc>
                <a:spcPct val="110000"/>
              </a:lnSpc>
              <a:buFont typeface="Wingdings" pitchFamily="2" charset="2"/>
              <a:buChar char="Ø"/>
            </a:pPr>
            <a:r>
              <a:rPr lang="en-US" sz="2200" b="1" dirty="0" smtClean="0">
                <a:solidFill>
                  <a:srgbClr val="002060"/>
                </a:solidFill>
                <a:latin typeface="Arial" pitchFamily="34" charset="0"/>
                <a:cs typeface="Arial" pitchFamily="34" charset="0"/>
              </a:rPr>
              <a:t>Three-tier cordoning system to be set up in counting </a:t>
            </a:r>
            <a:r>
              <a:rPr lang="en-US" sz="2200" b="1" dirty="0" err="1" smtClean="0">
                <a:solidFill>
                  <a:srgbClr val="002060"/>
                </a:solidFill>
                <a:latin typeface="Arial" pitchFamily="34" charset="0"/>
                <a:cs typeface="Arial" pitchFamily="34" charset="0"/>
              </a:rPr>
              <a:t>centres</a:t>
            </a:r>
            <a:endParaRPr lang="en-US" sz="2200" b="1" dirty="0" smtClean="0">
              <a:solidFill>
                <a:srgbClr val="002060"/>
              </a:solidFill>
              <a:latin typeface="Arial" pitchFamily="34" charset="0"/>
              <a:cs typeface="Arial" pitchFamily="34" charset="0"/>
            </a:endParaRPr>
          </a:p>
          <a:p>
            <a:pPr marL="914400" indent="-914400" algn="just">
              <a:lnSpc>
                <a:spcPct val="110000"/>
              </a:lnSpc>
              <a:buFont typeface="Wingdings" pitchFamily="2" charset="2"/>
              <a:buChar char="Ø"/>
            </a:pPr>
            <a:r>
              <a:rPr lang="en-US" sz="2200" b="1" dirty="0" smtClean="0">
                <a:solidFill>
                  <a:srgbClr val="002060"/>
                </a:solidFill>
                <a:latin typeface="Arial" pitchFamily="34" charset="0"/>
                <a:cs typeface="Arial" pitchFamily="34" charset="0"/>
              </a:rPr>
              <a:t>Sealing of inter-state borders/inter-district borders, well in advance to prevent infiltration of anti-social and disruptive elements. </a:t>
            </a:r>
            <a:endParaRPr lang="en-US" sz="2200" b="1" dirty="0">
              <a:solidFill>
                <a:srgbClr val="002060"/>
              </a:solidFill>
              <a:latin typeface="Arial" pitchFamily="34" charset="0"/>
              <a:cs typeface="Arial" pitchFamily="34" charset="0"/>
            </a:endParaRPr>
          </a:p>
        </p:txBody>
      </p:sp>
      <p:sp>
        <p:nvSpPr>
          <p:cNvPr id="5" name="Title 3"/>
          <p:cNvSpPr>
            <a:spLocks noGrp="1"/>
          </p:cNvSpPr>
          <p:nvPr>
            <p:ph type="title"/>
          </p:nvPr>
        </p:nvSpPr>
        <p:spPr/>
        <p:txBody>
          <a:bodyPr>
            <a:normAutofit/>
          </a:bodyPr>
          <a:lstStyle/>
          <a:p>
            <a:r>
              <a:rPr lang="en-US" sz="4000" b="1" dirty="0" smtClean="0"/>
              <a:t>SECURITY FORCE DEPLOYMENT PLAN</a:t>
            </a:r>
            <a:endParaRPr lang="en-US" sz="4000" dirty="0"/>
          </a:p>
        </p:txBody>
      </p:sp>
      <p:sp>
        <p:nvSpPr>
          <p:cNvPr id="4" name="Title 3"/>
          <p:cNvSpPr txBox="1">
            <a:spLocks/>
          </p:cNvSpPr>
          <p:nvPr/>
        </p:nvSpPr>
        <p:spPr>
          <a:xfrm>
            <a:off x="467544" y="188640"/>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a:noFill/>
                </a:ln>
                <a:solidFill>
                  <a:schemeClr val="lt1"/>
                </a:solidFill>
                <a:effectLst/>
                <a:uLnTx/>
                <a:uFillTx/>
                <a:latin typeface="+mn-lt"/>
                <a:ea typeface="+mn-ea"/>
                <a:cs typeface="+mn-cs"/>
              </a:rPr>
              <a:t>SECURITY FORCE DEPLOYMENT PLAN</a:t>
            </a:r>
            <a:endParaRPr kumimoji="0" lang="en-US" sz="40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2" descr="D:\ELECTION\photo\Welcome_Note_English_0001.jpg"/>
          <p:cNvPicPr>
            <a:picLocks noChangeAspect="1" noChangeArrowheads="1"/>
          </p:cNvPicPr>
          <p:nvPr/>
        </p:nvPicPr>
        <p:blipFill>
          <a:blip r:embed="rId2" cstate="print">
            <a:lum bright="-20000" contrast="20000"/>
          </a:blip>
          <a:srcRect/>
          <a:stretch>
            <a:fillRect/>
          </a:stretch>
        </p:blipFill>
        <p:spPr bwMode="auto">
          <a:xfrm>
            <a:off x="0" y="0"/>
            <a:ext cx="4346575" cy="6858000"/>
          </a:xfrm>
          <a:prstGeom prst="rect">
            <a:avLst/>
          </a:prstGeom>
          <a:noFill/>
          <a:ln w="9525">
            <a:noFill/>
            <a:miter lim="800000"/>
            <a:headEnd/>
            <a:tailEnd/>
          </a:ln>
        </p:spPr>
      </p:pic>
      <p:pic>
        <p:nvPicPr>
          <p:cNvPr id="52227" name="Picture 3" descr="D:\ELECTION\photo\Welcome_Note_English_0002.jpg"/>
          <p:cNvPicPr>
            <a:picLocks noChangeAspect="1" noChangeArrowheads="1"/>
          </p:cNvPicPr>
          <p:nvPr/>
        </p:nvPicPr>
        <p:blipFill>
          <a:blip r:embed="rId3" cstate="print">
            <a:lum bright="-20000" contrast="20000"/>
          </a:blip>
          <a:srcRect/>
          <a:stretch>
            <a:fillRect/>
          </a:stretch>
        </p:blipFill>
        <p:spPr bwMode="auto">
          <a:xfrm>
            <a:off x="4835525" y="0"/>
            <a:ext cx="4308475" cy="6858000"/>
          </a:xfrm>
          <a:prstGeom prst="rect">
            <a:avLst/>
          </a:prstGeom>
          <a:noFill/>
          <a:ln w="9525">
            <a:noFill/>
            <a:miter lim="800000"/>
            <a:headEnd/>
            <a:tailEnd/>
          </a:ln>
        </p:spPr>
      </p:pic>
      <p:sp>
        <p:nvSpPr>
          <p:cNvPr id="52228" name="TextBox 3"/>
          <p:cNvSpPr txBox="1">
            <a:spLocks noChangeArrowheads="1"/>
          </p:cNvSpPr>
          <p:nvPr/>
        </p:nvSpPr>
        <p:spPr bwMode="auto">
          <a:xfrm>
            <a:off x="1600200" y="0"/>
            <a:ext cx="801688" cy="369888"/>
          </a:xfrm>
          <a:prstGeom prst="rect">
            <a:avLst/>
          </a:prstGeom>
          <a:noFill/>
          <a:ln w="9525">
            <a:noFill/>
            <a:miter lim="800000"/>
            <a:headEnd/>
            <a:tailEnd/>
          </a:ln>
        </p:spPr>
        <p:txBody>
          <a:bodyPr wrap="none">
            <a:spAutoFit/>
          </a:bodyPr>
          <a:lstStyle/>
          <a:p>
            <a:r>
              <a:rPr lang="en-US">
                <a:latin typeface="Calibri" pitchFamily="34" charset="0"/>
              </a:rPr>
              <a:t>Page 1</a:t>
            </a:r>
          </a:p>
        </p:txBody>
      </p:sp>
      <p:sp>
        <p:nvSpPr>
          <p:cNvPr id="52229" name="TextBox 4"/>
          <p:cNvSpPr txBox="1">
            <a:spLocks noChangeArrowheads="1"/>
          </p:cNvSpPr>
          <p:nvPr/>
        </p:nvSpPr>
        <p:spPr bwMode="auto">
          <a:xfrm>
            <a:off x="6477000" y="0"/>
            <a:ext cx="801688" cy="369888"/>
          </a:xfrm>
          <a:prstGeom prst="rect">
            <a:avLst/>
          </a:prstGeom>
          <a:noFill/>
          <a:ln w="9525">
            <a:noFill/>
            <a:miter lim="800000"/>
            <a:headEnd/>
            <a:tailEnd/>
          </a:ln>
        </p:spPr>
        <p:txBody>
          <a:bodyPr wrap="none">
            <a:spAutoFit/>
          </a:bodyPr>
          <a:lstStyle/>
          <a:p>
            <a:r>
              <a:rPr lang="en-US">
                <a:latin typeface="Calibri" pitchFamily="34" charset="0"/>
              </a:rPr>
              <a:t>Page 2</a:t>
            </a:r>
          </a:p>
        </p:txBody>
      </p:sp>
      <p:sp>
        <p:nvSpPr>
          <p:cNvPr id="52230" name="TextBox 5"/>
          <p:cNvSpPr txBox="1">
            <a:spLocks noChangeArrowheads="1"/>
          </p:cNvSpPr>
          <p:nvPr/>
        </p:nvSpPr>
        <p:spPr bwMode="auto">
          <a:xfrm>
            <a:off x="1447800" y="6172200"/>
            <a:ext cx="6119813" cy="369888"/>
          </a:xfrm>
          <a:prstGeom prst="rect">
            <a:avLst/>
          </a:prstGeom>
          <a:noFill/>
          <a:ln w="9525">
            <a:noFill/>
            <a:miter lim="800000"/>
            <a:headEnd/>
            <a:tailEnd/>
          </a:ln>
        </p:spPr>
        <p:txBody>
          <a:bodyPr wrap="none">
            <a:spAutoFit/>
          </a:bodyPr>
          <a:lstStyle/>
          <a:p>
            <a:r>
              <a:rPr lang="en-US" b="1" u="sng">
                <a:latin typeface="Calibri" pitchFamily="34" charset="0"/>
              </a:rPr>
              <a:t>A WELCOME NOTE FOR CPMF- an English version for Mizo SAP</a:t>
            </a:r>
            <a:endParaRPr lang="en-US">
              <a:latin typeface="Calibri" pitchFamily="34" charset="0"/>
            </a:endParaRPr>
          </a:p>
        </p:txBody>
      </p:sp>
      <p:sp>
        <p:nvSpPr>
          <p:cNvPr id="7" name="Slide Number Placeholder 6"/>
          <p:cNvSpPr>
            <a:spLocks noGrp="1"/>
          </p:cNvSpPr>
          <p:nvPr>
            <p:ph type="sldNum" sz="quarter" idx="12"/>
          </p:nvPr>
        </p:nvSpPr>
        <p:spPr/>
        <p:txBody>
          <a:bodyPr/>
          <a:lstStyle/>
          <a:p>
            <a:pPr>
              <a:defRPr/>
            </a:pPr>
            <a:fld id="{C81DF9FE-B83E-433B-93C0-72FA133AF59B}" type="slidenum">
              <a:rPr lang="en-US"/>
              <a:pPr>
                <a:defRPr/>
              </a:pPr>
              <a:t>150</a:t>
            </a:fld>
            <a:endParaRPr lang="en-US"/>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Picture 2" descr="D:\ELECTION\photo\Area_Domination.jpg"/>
          <p:cNvPicPr>
            <a:picLocks noChangeAspect="1" noChangeArrowheads="1"/>
          </p:cNvPicPr>
          <p:nvPr/>
        </p:nvPicPr>
        <p:blipFill>
          <a:blip r:embed="rId2" cstate="print">
            <a:lum bright="-20000" contrast="30000"/>
          </a:blip>
          <a:srcRect/>
          <a:stretch>
            <a:fillRect/>
          </a:stretch>
        </p:blipFill>
        <p:spPr bwMode="auto">
          <a:xfrm>
            <a:off x="0" y="533400"/>
            <a:ext cx="9144000" cy="5865813"/>
          </a:xfrm>
          <a:prstGeom prst="rect">
            <a:avLst/>
          </a:prstGeom>
          <a:noFill/>
          <a:ln w="9525">
            <a:noFill/>
            <a:miter lim="800000"/>
            <a:headEnd/>
            <a:tailEnd/>
          </a:ln>
        </p:spPr>
      </p:pic>
      <p:sp>
        <p:nvSpPr>
          <p:cNvPr id="54275" name="Rectangle 2"/>
          <p:cNvSpPr>
            <a:spLocks noChangeArrowheads="1"/>
          </p:cNvSpPr>
          <p:nvPr/>
        </p:nvSpPr>
        <p:spPr bwMode="auto">
          <a:xfrm>
            <a:off x="2514600" y="6488113"/>
            <a:ext cx="3408363" cy="369887"/>
          </a:xfrm>
          <a:prstGeom prst="rect">
            <a:avLst/>
          </a:prstGeom>
          <a:noFill/>
          <a:ln w="9525">
            <a:noFill/>
            <a:miter lim="800000"/>
            <a:headEnd/>
            <a:tailEnd/>
          </a:ln>
        </p:spPr>
        <p:txBody>
          <a:bodyPr wrap="none">
            <a:spAutoFit/>
          </a:bodyPr>
          <a:lstStyle/>
          <a:p>
            <a:r>
              <a:rPr lang="en-US" b="1" u="sng">
                <a:latin typeface="Calibri" pitchFamily="34" charset="0"/>
              </a:rPr>
              <a:t>Area domination Chart  for CPMF </a:t>
            </a:r>
          </a:p>
        </p:txBody>
      </p:sp>
      <p:sp>
        <p:nvSpPr>
          <p:cNvPr id="4" name="Slide Number Placeholder 3"/>
          <p:cNvSpPr>
            <a:spLocks noGrp="1"/>
          </p:cNvSpPr>
          <p:nvPr>
            <p:ph type="sldNum" sz="quarter" idx="12"/>
          </p:nvPr>
        </p:nvSpPr>
        <p:spPr/>
        <p:txBody>
          <a:bodyPr/>
          <a:lstStyle/>
          <a:p>
            <a:pPr>
              <a:defRPr/>
            </a:pPr>
            <a:fld id="{1A5B6751-AEBE-4022-8E93-9EF20D29F687}" type="slidenum">
              <a:rPr lang="en-US"/>
              <a:pPr>
                <a:defRPr/>
              </a:pPr>
              <a:t>151</a:t>
            </a:fld>
            <a:endParaRPr lang="en-US"/>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0" y="457200"/>
            <a:ext cx="9048750" cy="5649913"/>
          </a:xfrm>
          <a:prstGeom prst="rect">
            <a:avLst/>
          </a:prstGeom>
          <a:noFill/>
          <a:ln w="9525">
            <a:noFill/>
            <a:miter lim="800000"/>
            <a:headEnd/>
            <a:tailEnd/>
          </a:ln>
        </p:spPr>
      </p:pic>
      <p:sp>
        <p:nvSpPr>
          <p:cNvPr id="55299" name="TextBox 2"/>
          <p:cNvSpPr txBox="1">
            <a:spLocks noChangeArrowheads="1"/>
          </p:cNvSpPr>
          <p:nvPr/>
        </p:nvSpPr>
        <p:spPr bwMode="auto">
          <a:xfrm>
            <a:off x="1066800" y="6248400"/>
            <a:ext cx="6477000" cy="400050"/>
          </a:xfrm>
          <a:prstGeom prst="rect">
            <a:avLst/>
          </a:prstGeom>
          <a:noFill/>
          <a:ln w="9525">
            <a:noFill/>
            <a:miter lim="800000"/>
            <a:headEnd/>
            <a:tailEnd/>
          </a:ln>
        </p:spPr>
        <p:txBody>
          <a:bodyPr>
            <a:spAutoFit/>
          </a:bodyPr>
          <a:lstStyle/>
          <a:p>
            <a:pPr algn="ctr"/>
            <a:r>
              <a:rPr lang="en-US" sz="2000" b="1" u="sng">
                <a:latin typeface="Calibri" pitchFamily="34" charset="0"/>
              </a:rPr>
              <a:t>Area Domination  being monitored religiously</a:t>
            </a:r>
          </a:p>
        </p:txBody>
      </p:sp>
      <p:sp>
        <p:nvSpPr>
          <p:cNvPr id="4" name="Slide Number Placeholder 3"/>
          <p:cNvSpPr>
            <a:spLocks noGrp="1"/>
          </p:cNvSpPr>
          <p:nvPr>
            <p:ph type="sldNum" sz="quarter" idx="12"/>
          </p:nvPr>
        </p:nvSpPr>
        <p:spPr/>
        <p:txBody>
          <a:bodyPr/>
          <a:lstStyle/>
          <a:p>
            <a:pPr>
              <a:defRPr/>
            </a:pPr>
            <a:fld id="{94FFA46C-EE7D-43BE-A5C4-23A8CE5D17B9}" type="slidenum">
              <a:rPr lang="en-US"/>
              <a:pPr>
                <a:defRPr/>
              </a:pPr>
              <a:t>152</a:t>
            </a:fld>
            <a:endParaRPr lang="en-US"/>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2" descr="D:\ELECTION\photo\Duty_Chart_CPMF.jpg"/>
          <p:cNvPicPr>
            <a:picLocks noChangeAspect="1" noChangeArrowheads="1"/>
          </p:cNvPicPr>
          <p:nvPr/>
        </p:nvPicPr>
        <p:blipFill>
          <a:blip r:embed="rId2" cstate="print">
            <a:lum bright="-10000" contrast="-10000"/>
          </a:blip>
          <a:srcRect/>
          <a:stretch>
            <a:fillRect/>
          </a:stretch>
        </p:blipFill>
        <p:spPr bwMode="auto">
          <a:xfrm>
            <a:off x="0" y="488950"/>
            <a:ext cx="9070975" cy="5611813"/>
          </a:xfrm>
          <a:prstGeom prst="rect">
            <a:avLst/>
          </a:prstGeom>
          <a:noFill/>
          <a:ln w="9525">
            <a:noFill/>
            <a:miter lim="800000"/>
            <a:headEnd/>
            <a:tailEnd/>
          </a:ln>
        </p:spPr>
      </p:pic>
      <p:sp>
        <p:nvSpPr>
          <p:cNvPr id="56323" name="Rectangle 2"/>
          <p:cNvSpPr>
            <a:spLocks noChangeArrowheads="1"/>
          </p:cNvSpPr>
          <p:nvPr/>
        </p:nvSpPr>
        <p:spPr bwMode="auto">
          <a:xfrm>
            <a:off x="3048000" y="6019800"/>
            <a:ext cx="1711325" cy="369888"/>
          </a:xfrm>
          <a:prstGeom prst="rect">
            <a:avLst/>
          </a:prstGeom>
          <a:noFill/>
          <a:ln w="9525">
            <a:noFill/>
            <a:miter lim="800000"/>
            <a:headEnd/>
            <a:tailEnd/>
          </a:ln>
        </p:spPr>
        <p:txBody>
          <a:bodyPr wrap="none">
            <a:spAutoFit/>
          </a:bodyPr>
          <a:lstStyle/>
          <a:p>
            <a:pPr lvl="1"/>
            <a:r>
              <a:rPr lang="en-US" b="1" u="sng">
                <a:latin typeface="Calibri" pitchFamily="34" charset="0"/>
              </a:rPr>
              <a:t>Duty chart</a:t>
            </a:r>
            <a:r>
              <a:rPr lang="en-US">
                <a:latin typeface="Calibri" pitchFamily="34" charset="0"/>
              </a:rPr>
              <a:t>.</a:t>
            </a:r>
          </a:p>
        </p:txBody>
      </p:sp>
      <p:sp>
        <p:nvSpPr>
          <p:cNvPr id="4" name="Slide Number Placeholder 3"/>
          <p:cNvSpPr>
            <a:spLocks noGrp="1"/>
          </p:cNvSpPr>
          <p:nvPr>
            <p:ph type="sldNum" sz="quarter" idx="12"/>
          </p:nvPr>
        </p:nvSpPr>
        <p:spPr/>
        <p:txBody>
          <a:bodyPr/>
          <a:lstStyle/>
          <a:p>
            <a:pPr>
              <a:defRPr/>
            </a:pPr>
            <a:fld id="{1C9F84B1-0770-4F90-A2AC-4735E6379917}" type="slidenum">
              <a:rPr lang="en-US"/>
              <a:pPr>
                <a:defRPr/>
              </a:pPr>
              <a:t>153</a:t>
            </a:fld>
            <a:endParaRPr lang="en-US"/>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2" descr="D:\ELECTION\photo\Vidhan_sabha_MAP.jpg"/>
          <p:cNvPicPr>
            <a:picLocks noChangeAspect="1" noChangeArrowheads="1"/>
          </p:cNvPicPr>
          <p:nvPr/>
        </p:nvPicPr>
        <p:blipFill>
          <a:blip r:embed="rId2" cstate="print">
            <a:lum bright="-10000" contrast="-10000"/>
          </a:blip>
          <a:srcRect/>
          <a:stretch>
            <a:fillRect/>
          </a:stretch>
        </p:blipFill>
        <p:spPr bwMode="auto">
          <a:xfrm>
            <a:off x="0" y="169863"/>
            <a:ext cx="9144000" cy="6518275"/>
          </a:xfrm>
          <a:prstGeom prst="rect">
            <a:avLst/>
          </a:prstGeom>
          <a:noFill/>
          <a:ln w="9525">
            <a:noFill/>
            <a:miter lim="800000"/>
            <a:headEnd/>
            <a:tailEnd/>
          </a:ln>
        </p:spPr>
      </p:pic>
      <p:sp>
        <p:nvSpPr>
          <p:cNvPr id="57347" name="Rectangle 2"/>
          <p:cNvSpPr>
            <a:spLocks noChangeArrowheads="1"/>
          </p:cNvSpPr>
          <p:nvPr/>
        </p:nvSpPr>
        <p:spPr bwMode="auto">
          <a:xfrm>
            <a:off x="1295400" y="5943600"/>
            <a:ext cx="7848600" cy="369888"/>
          </a:xfrm>
          <a:prstGeom prst="rect">
            <a:avLst/>
          </a:prstGeom>
          <a:noFill/>
          <a:ln w="9525">
            <a:noFill/>
            <a:miter lim="800000"/>
            <a:headEnd/>
            <a:tailEnd/>
          </a:ln>
        </p:spPr>
        <p:txBody>
          <a:bodyPr>
            <a:spAutoFit/>
          </a:bodyPr>
          <a:lstStyle/>
          <a:p>
            <a:pPr lvl="1"/>
            <a:r>
              <a:rPr lang="en-US" b="1" u="sng">
                <a:latin typeface="Calibri" pitchFamily="34" charset="0"/>
              </a:rPr>
              <a:t>Map showing a company deployment (with vulnerability)- ‘clustered duties’</a:t>
            </a:r>
          </a:p>
        </p:txBody>
      </p:sp>
      <p:sp>
        <p:nvSpPr>
          <p:cNvPr id="4" name="Slide Number Placeholder 3"/>
          <p:cNvSpPr>
            <a:spLocks noGrp="1"/>
          </p:cNvSpPr>
          <p:nvPr>
            <p:ph type="sldNum" sz="quarter" idx="12"/>
          </p:nvPr>
        </p:nvSpPr>
        <p:spPr/>
        <p:txBody>
          <a:bodyPr/>
          <a:lstStyle/>
          <a:p>
            <a:pPr>
              <a:defRPr/>
            </a:pPr>
            <a:fld id="{5C183A7F-D9AD-4FC0-BE98-FAF09CB6F0CA}" type="slidenum">
              <a:rPr lang="en-US"/>
              <a:pPr>
                <a:defRPr/>
              </a:pPr>
              <a:t>154</a:t>
            </a:fld>
            <a:endParaRPr lang="en-US"/>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2" descr="D:\ELECTION\photo\Duty_Card_0001.jpg"/>
          <p:cNvPicPr>
            <a:picLocks noChangeAspect="1" noChangeArrowheads="1"/>
          </p:cNvPicPr>
          <p:nvPr/>
        </p:nvPicPr>
        <p:blipFill>
          <a:blip r:embed="rId2" cstate="print">
            <a:lum bright="-10000" contrast="10000"/>
          </a:blip>
          <a:srcRect/>
          <a:stretch>
            <a:fillRect/>
          </a:stretch>
        </p:blipFill>
        <p:spPr bwMode="auto">
          <a:xfrm>
            <a:off x="2057400" y="0"/>
            <a:ext cx="5054600" cy="3141663"/>
          </a:xfrm>
          <a:prstGeom prst="rect">
            <a:avLst/>
          </a:prstGeom>
          <a:noFill/>
          <a:ln w="9525">
            <a:noFill/>
            <a:miter lim="800000"/>
            <a:headEnd/>
            <a:tailEnd/>
          </a:ln>
        </p:spPr>
      </p:pic>
      <p:pic>
        <p:nvPicPr>
          <p:cNvPr id="58371" name="Picture 3" descr="D:\ELECTION\photo\Duty_Card_0002.jpg"/>
          <p:cNvPicPr>
            <a:picLocks noChangeAspect="1" noChangeArrowheads="1"/>
          </p:cNvPicPr>
          <p:nvPr/>
        </p:nvPicPr>
        <p:blipFill>
          <a:blip r:embed="rId3" cstate="print">
            <a:lum bright="-10000" contrast="10000"/>
          </a:blip>
          <a:srcRect/>
          <a:stretch>
            <a:fillRect/>
          </a:stretch>
        </p:blipFill>
        <p:spPr bwMode="auto">
          <a:xfrm>
            <a:off x="2057400" y="3276600"/>
            <a:ext cx="5146675" cy="3344863"/>
          </a:xfrm>
          <a:prstGeom prst="rect">
            <a:avLst/>
          </a:prstGeom>
          <a:noFill/>
          <a:ln w="9525">
            <a:noFill/>
            <a:miter lim="800000"/>
            <a:headEnd/>
            <a:tailEnd/>
          </a:ln>
        </p:spPr>
      </p:pic>
      <p:sp>
        <p:nvSpPr>
          <p:cNvPr id="58372" name="Rectangle 3"/>
          <p:cNvSpPr>
            <a:spLocks noChangeArrowheads="1"/>
          </p:cNvSpPr>
          <p:nvPr/>
        </p:nvSpPr>
        <p:spPr bwMode="auto">
          <a:xfrm>
            <a:off x="3797300" y="3244850"/>
            <a:ext cx="646113" cy="368300"/>
          </a:xfrm>
          <a:prstGeom prst="rect">
            <a:avLst/>
          </a:prstGeom>
          <a:noFill/>
          <a:ln w="9525">
            <a:noFill/>
            <a:miter lim="800000"/>
            <a:headEnd/>
            <a:tailEnd/>
          </a:ln>
        </p:spPr>
        <p:txBody>
          <a:bodyPr wrap="none">
            <a:spAutoFit/>
          </a:bodyPr>
          <a:lstStyle/>
          <a:p>
            <a:pPr lvl="1"/>
            <a:endParaRPr lang="en-US" b="1" u="sng">
              <a:latin typeface="Calibri" pitchFamily="34" charset="0"/>
            </a:endParaRPr>
          </a:p>
        </p:txBody>
      </p:sp>
      <p:sp>
        <p:nvSpPr>
          <p:cNvPr id="58373" name="Rectangle 4"/>
          <p:cNvSpPr>
            <a:spLocks noChangeArrowheads="1"/>
          </p:cNvSpPr>
          <p:nvPr/>
        </p:nvSpPr>
        <p:spPr bwMode="auto">
          <a:xfrm>
            <a:off x="609600" y="5791200"/>
            <a:ext cx="1106488" cy="369888"/>
          </a:xfrm>
          <a:prstGeom prst="rect">
            <a:avLst/>
          </a:prstGeom>
          <a:noFill/>
          <a:ln w="9525">
            <a:noFill/>
            <a:miter lim="800000"/>
            <a:headEnd/>
            <a:tailEnd/>
          </a:ln>
        </p:spPr>
        <p:txBody>
          <a:bodyPr wrap="none">
            <a:spAutoFit/>
          </a:bodyPr>
          <a:lstStyle/>
          <a:p>
            <a:r>
              <a:rPr lang="en-US" b="1" u="sng">
                <a:solidFill>
                  <a:srgbClr val="000000"/>
                </a:solidFill>
                <a:latin typeface="Calibri" pitchFamily="34" charset="0"/>
              </a:rPr>
              <a:t>Duty card</a:t>
            </a:r>
            <a:endParaRPr lang="en-US">
              <a:latin typeface="Calibri" pitchFamily="34" charset="0"/>
            </a:endParaRPr>
          </a:p>
        </p:txBody>
      </p:sp>
      <p:sp>
        <p:nvSpPr>
          <p:cNvPr id="6" name="Slide Number Placeholder 5"/>
          <p:cNvSpPr>
            <a:spLocks noGrp="1"/>
          </p:cNvSpPr>
          <p:nvPr>
            <p:ph type="sldNum" sz="quarter" idx="12"/>
          </p:nvPr>
        </p:nvSpPr>
        <p:spPr/>
        <p:txBody>
          <a:bodyPr/>
          <a:lstStyle/>
          <a:p>
            <a:pPr>
              <a:defRPr/>
            </a:pPr>
            <a:fld id="{19CF1021-8047-4746-A8BE-E457AF998F20}" type="slidenum">
              <a:rPr lang="en-US"/>
              <a:pPr>
                <a:defRPr/>
              </a:pPr>
              <a:t>155</a:t>
            </a:fld>
            <a:endParaRPr lang="en-US"/>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4" name="Picture 2" descr="D:\ELECTION\photo\Pumphlets_Matdan ke Din_0003.jpg"/>
          <p:cNvPicPr>
            <a:picLocks noChangeAspect="1" noChangeArrowheads="1"/>
          </p:cNvPicPr>
          <p:nvPr/>
        </p:nvPicPr>
        <p:blipFill>
          <a:blip r:embed="rId2" cstate="print">
            <a:lum bright="-20000" contrast="30000"/>
          </a:blip>
          <a:srcRect/>
          <a:stretch>
            <a:fillRect/>
          </a:stretch>
        </p:blipFill>
        <p:spPr bwMode="auto">
          <a:xfrm>
            <a:off x="1704975" y="0"/>
            <a:ext cx="5734050" cy="6858000"/>
          </a:xfrm>
          <a:prstGeom prst="rect">
            <a:avLst/>
          </a:prstGeom>
          <a:noFill/>
          <a:ln w="9525">
            <a:noFill/>
            <a:miter lim="800000"/>
            <a:headEnd/>
            <a:tailEnd/>
          </a:ln>
        </p:spPr>
      </p:pic>
      <p:sp>
        <p:nvSpPr>
          <p:cNvPr id="59395" name="TextBox 2"/>
          <p:cNvSpPr txBox="1">
            <a:spLocks noChangeArrowheads="1"/>
          </p:cNvSpPr>
          <p:nvPr/>
        </p:nvSpPr>
        <p:spPr bwMode="auto">
          <a:xfrm>
            <a:off x="914400" y="6096000"/>
            <a:ext cx="7297738" cy="369888"/>
          </a:xfrm>
          <a:prstGeom prst="rect">
            <a:avLst/>
          </a:prstGeom>
          <a:noFill/>
          <a:ln w="9525">
            <a:noFill/>
            <a:miter lim="800000"/>
            <a:headEnd/>
            <a:tailEnd/>
          </a:ln>
        </p:spPr>
        <p:txBody>
          <a:bodyPr wrap="none">
            <a:spAutoFit/>
          </a:bodyPr>
          <a:lstStyle/>
          <a:p>
            <a:r>
              <a:rPr lang="en-US" b="1" u="sng">
                <a:latin typeface="Calibri" pitchFamily="34" charset="0"/>
              </a:rPr>
              <a:t>PAMPHLET FOR  ALL POLICE PERSONNEL DEPLPOYED ON DAY OF ELECTION</a:t>
            </a:r>
          </a:p>
        </p:txBody>
      </p:sp>
      <p:sp>
        <p:nvSpPr>
          <p:cNvPr id="4" name="Slide Number Placeholder 3"/>
          <p:cNvSpPr>
            <a:spLocks noGrp="1"/>
          </p:cNvSpPr>
          <p:nvPr>
            <p:ph type="sldNum" sz="quarter" idx="12"/>
          </p:nvPr>
        </p:nvSpPr>
        <p:spPr/>
        <p:txBody>
          <a:bodyPr/>
          <a:lstStyle/>
          <a:p>
            <a:pPr>
              <a:defRPr/>
            </a:pPr>
            <a:fld id="{9B47F220-E2C6-4D8E-B3C5-8DBBDAC4A4EB}" type="slidenum">
              <a:rPr lang="en-US"/>
              <a:pPr>
                <a:defRPr/>
              </a:pPr>
              <a:t>156</a:t>
            </a:fld>
            <a:endParaRPr lang="en-US"/>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2" descr="D:\ELECTION\photo\Pumphlets_Matdan ke Din_0001.jpg"/>
          <p:cNvPicPr>
            <a:picLocks noChangeAspect="1" noChangeArrowheads="1"/>
          </p:cNvPicPr>
          <p:nvPr/>
        </p:nvPicPr>
        <p:blipFill>
          <a:blip r:embed="rId2" cstate="print">
            <a:lum bright="-10000" contrast="20000"/>
          </a:blip>
          <a:srcRect/>
          <a:stretch>
            <a:fillRect/>
          </a:stretch>
        </p:blipFill>
        <p:spPr bwMode="auto">
          <a:xfrm>
            <a:off x="0" y="165100"/>
            <a:ext cx="9144000" cy="65278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053A068E-60A4-4420-B313-F9ED13DE4B26}" type="slidenum">
              <a:rPr lang="en-US"/>
              <a:pPr>
                <a:defRPr/>
              </a:pPr>
              <a:t>157</a:t>
            </a:fld>
            <a:endParaRPr lang="en-US"/>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2" name="Picture 2" descr="D:\ELECTION\photo\Pumphlets_Matdan ke Din_0002.jpg"/>
          <p:cNvPicPr>
            <a:picLocks noChangeAspect="1" noChangeArrowheads="1"/>
          </p:cNvPicPr>
          <p:nvPr/>
        </p:nvPicPr>
        <p:blipFill>
          <a:blip r:embed="rId2" cstate="print">
            <a:lum bright="-10000" contrast="20000"/>
          </a:blip>
          <a:srcRect/>
          <a:stretch>
            <a:fillRect/>
          </a:stretch>
        </p:blipFill>
        <p:spPr bwMode="auto">
          <a:xfrm>
            <a:off x="0" y="169863"/>
            <a:ext cx="9144000" cy="651827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915D51E9-7314-4495-B6D3-BBE2C2FEB76E}" type="slidenum">
              <a:rPr lang="en-US"/>
              <a:pPr>
                <a:defRPr/>
              </a:pPr>
              <a:t>158</a:t>
            </a:fld>
            <a:endParaRPr lang="en-US"/>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1"/>
          <p:cNvSpPr>
            <a:spLocks noChangeArrowheads="1"/>
          </p:cNvSpPr>
          <p:nvPr/>
        </p:nvSpPr>
        <p:spPr bwMode="auto">
          <a:xfrm>
            <a:off x="0" y="533400"/>
            <a:ext cx="5715000" cy="3108325"/>
          </a:xfrm>
          <a:prstGeom prst="rect">
            <a:avLst/>
          </a:prstGeom>
          <a:noFill/>
          <a:ln w="9525">
            <a:noFill/>
            <a:miter lim="800000"/>
            <a:headEnd/>
            <a:tailEnd/>
          </a:ln>
        </p:spPr>
        <p:txBody>
          <a:bodyPr anchor="ctr">
            <a:spAutoFit/>
          </a:bodyPr>
          <a:lstStyle/>
          <a:p>
            <a:r>
              <a:rPr lang="en-US" sz="2800" b="1" u="sng">
                <a:latin typeface="Calibri" pitchFamily="34" charset="0"/>
                <a:cs typeface="Times New Roman" pitchFamily="18" charset="0"/>
              </a:rPr>
              <a:t>SMS based information dispersal</a:t>
            </a:r>
            <a:r>
              <a:rPr lang="en-US" sz="2800" b="1">
                <a:latin typeface="Calibri" pitchFamily="34" charset="0"/>
                <a:cs typeface="Times New Roman" pitchFamily="18" charset="0"/>
              </a:rPr>
              <a:t>:</a:t>
            </a:r>
          </a:p>
          <a:p>
            <a:endParaRPr lang="en-US" sz="2400">
              <a:latin typeface="Calibri" pitchFamily="34" charset="0"/>
              <a:cs typeface="Times New Roman" pitchFamily="18" charset="0"/>
            </a:endParaRPr>
          </a:p>
          <a:p>
            <a:r>
              <a:rPr lang="en-US" sz="2400">
                <a:latin typeface="Calibri" pitchFamily="34" charset="0"/>
                <a:cs typeface="Times New Roman" pitchFamily="18" charset="0"/>
              </a:rPr>
              <a:t>All personnel phone no. was compiled according to place of deployment and forces they belong.</a:t>
            </a:r>
            <a:endParaRPr lang="en-US" sz="2400"/>
          </a:p>
          <a:p>
            <a:pPr lvl="1" eaLnBrk="0" hangingPunct="0">
              <a:buFont typeface="Symbol" pitchFamily="18" charset="2"/>
              <a:buChar char=""/>
            </a:pPr>
            <a:r>
              <a:rPr lang="en-US" sz="2400">
                <a:latin typeface="Calibri" pitchFamily="34" charset="0"/>
                <a:cs typeface="Times New Roman" pitchFamily="18" charset="0"/>
              </a:rPr>
              <a:t>Communicated through BULK SMS on Day of Poll.</a:t>
            </a:r>
            <a:endParaRPr lang="en-US" sz="2400"/>
          </a:p>
          <a:p>
            <a:pPr lvl="1" eaLnBrk="0" hangingPunct="0">
              <a:buFont typeface="Symbol" pitchFamily="18" charset="2"/>
              <a:buChar char=""/>
            </a:pPr>
            <a:r>
              <a:rPr lang="en-US" sz="2400">
                <a:latin typeface="Calibri" pitchFamily="34" charset="0"/>
                <a:cs typeface="Times New Roman" pitchFamily="18" charset="0"/>
              </a:rPr>
              <a:t>Prevent jamming on handset.</a:t>
            </a:r>
            <a:endParaRPr lang="en-US" sz="2400"/>
          </a:p>
        </p:txBody>
      </p:sp>
      <p:pic>
        <p:nvPicPr>
          <p:cNvPr id="62467" name="Picture 2" descr="D:\ELECTION\2017-01-29\DSC04359.JPG"/>
          <p:cNvPicPr>
            <a:picLocks noChangeAspect="1" noChangeArrowheads="1"/>
          </p:cNvPicPr>
          <p:nvPr/>
        </p:nvPicPr>
        <p:blipFill>
          <a:blip r:embed="rId2" cstate="print"/>
          <a:srcRect/>
          <a:stretch>
            <a:fillRect/>
          </a:stretch>
        </p:blipFill>
        <p:spPr bwMode="auto">
          <a:xfrm>
            <a:off x="6172200" y="98425"/>
            <a:ext cx="2876550" cy="3635375"/>
          </a:xfrm>
          <a:prstGeom prst="rect">
            <a:avLst/>
          </a:prstGeom>
          <a:noFill/>
          <a:ln w="9525">
            <a:noFill/>
            <a:miter lim="800000"/>
            <a:headEnd/>
            <a:tailEnd/>
          </a:ln>
        </p:spPr>
      </p:pic>
      <p:pic>
        <p:nvPicPr>
          <p:cNvPr id="62468" name="Picture 3" descr="D:\ELECTION\2017-01-29\DSC04357.JPG"/>
          <p:cNvPicPr>
            <a:picLocks noChangeAspect="1" noChangeArrowheads="1"/>
          </p:cNvPicPr>
          <p:nvPr/>
        </p:nvPicPr>
        <p:blipFill>
          <a:blip r:embed="rId3" cstate="print"/>
          <a:srcRect/>
          <a:stretch>
            <a:fillRect/>
          </a:stretch>
        </p:blipFill>
        <p:spPr bwMode="auto">
          <a:xfrm>
            <a:off x="5791200" y="3810000"/>
            <a:ext cx="3192463" cy="29400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2B3BA2D-2C8B-4F53-BCA7-93ACBE6C7FB8}" type="slidenum">
              <a:rPr lang="en-US"/>
              <a:pPr>
                <a:defRPr/>
              </a:pPr>
              <a:t>159</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9" name="Rectangle 3"/>
          <p:cNvSpPr>
            <a:spLocks noGrp="1" noChangeArrowheads="1"/>
          </p:cNvSpPr>
          <p:nvPr>
            <p:ph idx="1"/>
          </p:nvPr>
        </p:nvSpPr>
        <p:spPr>
          <a:xfrm>
            <a:off x="611560" y="1600200"/>
            <a:ext cx="8208912" cy="4525963"/>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just">
              <a:lnSpc>
                <a:spcPct val="150000"/>
              </a:lnSpc>
            </a:pPr>
            <a:r>
              <a:rPr lang="en-US" sz="2400" b="1" dirty="0" smtClean="0">
                <a:latin typeface="Arial" pitchFamily="34" charset="0"/>
                <a:cs typeface="Arial" pitchFamily="34" charset="0"/>
              </a:rPr>
              <a:t>For guarding strong rooms after the poll, CPF will be used</a:t>
            </a:r>
          </a:p>
          <a:p>
            <a:pPr marL="0" indent="0" algn="just">
              <a:lnSpc>
                <a:spcPct val="150000"/>
              </a:lnSpc>
            </a:pPr>
            <a:r>
              <a:rPr lang="en-US" sz="2400" b="1" dirty="0" smtClean="0">
                <a:latin typeface="Arial" pitchFamily="34" charset="0"/>
                <a:cs typeface="Arial" pitchFamily="34" charset="0"/>
              </a:rPr>
              <a:t>The deployment of forces shall be made at the polling station by the following order of sensitivity- CPF followed by SAPF and then by DAPF.</a:t>
            </a:r>
          </a:p>
          <a:p>
            <a:pPr marL="0" indent="0" algn="just">
              <a:lnSpc>
                <a:spcPct val="150000"/>
              </a:lnSpc>
            </a:pPr>
            <a:r>
              <a:rPr lang="en-US" sz="2400" b="1" dirty="0" smtClean="0">
                <a:latin typeface="Arial" pitchFamily="34" charset="0"/>
                <a:cs typeface="Arial" pitchFamily="34" charset="0"/>
              </a:rPr>
              <a:t>Additional measures at critical polling stations - as per criteria.</a:t>
            </a:r>
            <a:endParaRPr lang="en-US" sz="2400" b="1" dirty="0">
              <a:latin typeface="Arial" pitchFamily="34" charset="0"/>
              <a:cs typeface="Arial" pitchFamily="34" charset="0"/>
            </a:endParaRPr>
          </a:p>
        </p:txBody>
      </p:sp>
      <p:sp>
        <p:nvSpPr>
          <p:cNvPr id="5" name="Title 3"/>
          <p:cNvSpPr>
            <a:spLocks noGrp="1"/>
          </p:cNvSpPr>
          <p:nvPr>
            <p:ph type="title"/>
          </p:nvPr>
        </p:nvSpPr>
        <p:spPr/>
        <p:txBody>
          <a:bodyPr>
            <a:normAutofit/>
          </a:bodyPr>
          <a:lstStyle/>
          <a:p>
            <a:r>
              <a:rPr lang="en-US" sz="4000" b="1" dirty="0" smtClean="0"/>
              <a:t>SECURITY FORCE DEPLOYMENT PLAN</a:t>
            </a:r>
            <a:endParaRPr lang="en-US" sz="4000" dirty="0"/>
          </a:p>
        </p:txBody>
      </p:sp>
      <p:sp>
        <p:nvSpPr>
          <p:cNvPr id="4" name="Title 3"/>
          <p:cNvSpPr txBox="1">
            <a:spLocks/>
          </p:cNvSpPr>
          <p:nvPr/>
        </p:nvSpPr>
        <p:spPr>
          <a:xfrm>
            <a:off x="609600" y="427038"/>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a:noFill/>
                </a:ln>
                <a:solidFill>
                  <a:schemeClr val="lt1"/>
                </a:solidFill>
                <a:effectLst/>
                <a:uLnTx/>
                <a:uFillTx/>
                <a:latin typeface="+mn-lt"/>
                <a:ea typeface="+mn-ea"/>
                <a:cs typeface="+mn-cs"/>
              </a:rPr>
              <a:t>SECURITY FORCE DEPLOYMENT PLAN</a:t>
            </a:r>
            <a:endParaRPr kumimoji="0" lang="en-US" sz="40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90" name="Picture 2" descr="D:\ELECTION\CPMF_FEED BACK_0001.jpg"/>
          <p:cNvPicPr>
            <a:picLocks noChangeAspect="1" noChangeArrowheads="1"/>
          </p:cNvPicPr>
          <p:nvPr/>
        </p:nvPicPr>
        <p:blipFill>
          <a:blip r:embed="rId2" cstate="print">
            <a:lum bright="-20000" contrast="20000"/>
          </a:blip>
          <a:srcRect/>
          <a:stretch>
            <a:fillRect/>
          </a:stretch>
        </p:blipFill>
        <p:spPr bwMode="auto">
          <a:xfrm>
            <a:off x="539750" y="0"/>
            <a:ext cx="3498850" cy="4584700"/>
          </a:xfrm>
          <a:prstGeom prst="rect">
            <a:avLst/>
          </a:prstGeom>
          <a:noFill/>
          <a:ln w="9525">
            <a:noFill/>
            <a:miter lim="800000"/>
            <a:headEnd/>
            <a:tailEnd/>
          </a:ln>
        </p:spPr>
      </p:pic>
      <p:pic>
        <p:nvPicPr>
          <p:cNvPr id="63491" name="Picture 3" descr="D:\ELECTION\CPMF_FEED BACK_0003.jpg"/>
          <p:cNvPicPr>
            <a:picLocks noChangeAspect="1" noChangeArrowheads="1"/>
          </p:cNvPicPr>
          <p:nvPr/>
        </p:nvPicPr>
        <p:blipFill>
          <a:blip r:embed="rId3" cstate="print">
            <a:lum bright="-20000" contrast="20000"/>
          </a:blip>
          <a:srcRect/>
          <a:stretch>
            <a:fillRect/>
          </a:stretch>
        </p:blipFill>
        <p:spPr bwMode="auto">
          <a:xfrm>
            <a:off x="4800600" y="0"/>
            <a:ext cx="3963988" cy="5019675"/>
          </a:xfrm>
          <a:prstGeom prst="rect">
            <a:avLst/>
          </a:prstGeom>
          <a:noFill/>
          <a:ln w="9525">
            <a:noFill/>
            <a:miter lim="800000"/>
            <a:headEnd/>
            <a:tailEnd/>
          </a:ln>
        </p:spPr>
      </p:pic>
      <p:pic>
        <p:nvPicPr>
          <p:cNvPr id="63492" name="Picture 4" descr="D:\ELECTION\CPMF_FEED BACK_0002.jpg"/>
          <p:cNvPicPr>
            <a:picLocks noChangeAspect="1" noChangeArrowheads="1"/>
          </p:cNvPicPr>
          <p:nvPr/>
        </p:nvPicPr>
        <p:blipFill>
          <a:blip r:embed="rId4" cstate="print">
            <a:lum bright="-20000" contrast="20000"/>
          </a:blip>
          <a:srcRect/>
          <a:stretch>
            <a:fillRect/>
          </a:stretch>
        </p:blipFill>
        <p:spPr bwMode="auto">
          <a:xfrm>
            <a:off x="115888" y="4419600"/>
            <a:ext cx="3541712" cy="2400300"/>
          </a:xfrm>
          <a:prstGeom prst="rect">
            <a:avLst/>
          </a:prstGeom>
          <a:noFill/>
          <a:ln w="9525">
            <a:noFill/>
            <a:miter lim="800000"/>
            <a:headEnd/>
            <a:tailEnd/>
          </a:ln>
        </p:spPr>
      </p:pic>
      <p:sp>
        <p:nvSpPr>
          <p:cNvPr id="63493" name="TextBox 4"/>
          <p:cNvSpPr txBox="1">
            <a:spLocks noChangeArrowheads="1"/>
          </p:cNvSpPr>
          <p:nvPr/>
        </p:nvSpPr>
        <p:spPr bwMode="auto">
          <a:xfrm>
            <a:off x="4114800" y="5562600"/>
            <a:ext cx="3276600" cy="369888"/>
          </a:xfrm>
          <a:prstGeom prst="rect">
            <a:avLst/>
          </a:prstGeom>
          <a:noFill/>
          <a:ln w="9525">
            <a:noFill/>
            <a:miter lim="800000"/>
            <a:headEnd/>
            <a:tailEnd/>
          </a:ln>
        </p:spPr>
        <p:txBody>
          <a:bodyPr>
            <a:spAutoFit/>
          </a:bodyPr>
          <a:lstStyle/>
          <a:p>
            <a:endParaRPr lang="en-US">
              <a:latin typeface="Calibri" pitchFamily="34" charset="0"/>
            </a:endParaRPr>
          </a:p>
        </p:txBody>
      </p:sp>
      <p:sp>
        <p:nvSpPr>
          <p:cNvPr id="63494" name="Rectangle 5"/>
          <p:cNvSpPr>
            <a:spLocks noChangeArrowheads="1"/>
          </p:cNvSpPr>
          <p:nvPr/>
        </p:nvSpPr>
        <p:spPr bwMode="auto">
          <a:xfrm>
            <a:off x="4038600" y="5486400"/>
            <a:ext cx="4846638" cy="708025"/>
          </a:xfrm>
          <a:prstGeom prst="rect">
            <a:avLst/>
          </a:prstGeom>
          <a:noFill/>
          <a:ln w="9525">
            <a:noFill/>
            <a:miter lim="800000"/>
            <a:headEnd/>
            <a:tailEnd/>
          </a:ln>
        </p:spPr>
        <p:txBody>
          <a:bodyPr wrap="none" anchor="ctr">
            <a:spAutoFit/>
          </a:bodyPr>
          <a:lstStyle/>
          <a:p>
            <a:r>
              <a:rPr lang="en-US" sz="2000" i="1">
                <a:latin typeface="Calibri" pitchFamily="34" charset="0"/>
                <a:ea typeface="Times New Roman" pitchFamily="18" charset="0"/>
                <a:cs typeface="Calibri" pitchFamily="34" charset="0"/>
              </a:rPr>
              <a:t>Thanks letters and appreciation from CPMF…</a:t>
            </a:r>
          </a:p>
          <a:p>
            <a:r>
              <a:rPr lang="en-US" sz="2000" i="1">
                <a:latin typeface="Calibri" pitchFamily="34" charset="0"/>
                <a:ea typeface="Times New Roman" pitchFamily="18" charset="0"/>
                <a:cs typeface="Calibri" pitchFamily="34" charset="0"/>
              </a:rPr>
              <a:t>…more after they left district.</a:t>
            </a:r>
            <a:endParaRPr lang="en-US" sz="2000">
              <a:ea typeface="Times New Roman" pitchFamily="18" charset="0"/>
            </a:endParaRPr>
          </a:p>
        </p:txBody>
      </p:sp>
      <p:sp>
        <p:nvSpPr>
          <p:cNvPr id="7" name="Slide Number Placeholder 6"/>
          <p:cNvSpPr>
            <a:spLocks noGrp="1"/>
          </p:cNvSpPr>
          <p:nvPr>
            <p:ph type="sldNum" sz="quarter" idx="12"/>
          </p:nvPr>
        </p:nvSpPr>
        <p:spPr/>
        <p:txBody>
          <a:bodyPr/>
          <a:lstStyle/>
          <a:p>
            <a:pPr>
              <a:defRPr/>
            </a:pPr>
            <a:fld id="{CEEBFD9F-CDFB-4EC9-ABB5-B86889B4AD3D}" type="slidenum">
              <a:rPr lang="en-US"/>
              <a:pPr>
                <a:defRPr/>
              </a:pPr>
              <a:t>160</a:t>
            </a:fld>
            <a:endParaRPr lang="en-US"/>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extBox 1"/>
          <p:cNvSpPr txBox="1">
            <a:spLocks noChangeArrowheads="1"/>
          </p:cNvSpPr>
          <p:nvPr/>
        </p:nvSpPr>
        <p:spPr bwMode="auto">
          <a:xfrm>
            <a:off x="1143000" y="1600200"/>
            <a:ext cx="7467600" cy="4708525"/>
          </a:xfrm>
          <a:prstGeom prst="rect">
            <a:avLst/>
          </a:prstGeom>
          <a:noFill/>
          <a:ln w="9525">
            <a:noFill/>
            <a:miter lim="800000"/>
            <a:headEnd/>
            <a:tailEnd/>
          </a:ln>
        </p:spPr>
        <p:txBody>
          <a:bodyPr>
            <a:spAutoFit/>
          </a:bodyPr>
          <a:lstStyle/>
          <a:p>
            <a:r>
              <a:rPr lang="en-US" sz="6000" b="1">
                <a:latin typeface="Edwardian Script ITC" pitchFamily="66" charset="0"/>
              </a:rPr>
              <a:t>….Our Endeavour for Improvement will continue…..</a:t>
            </a:r>
          </a:p>
          <a:p>
            <a:r>
              <a:rPr lang="en-US" sz="6000" b="1">
                <a:latin typeface="Edwardian Script ITC" pitchFamily="66" charset="0"/>
              </a:rPr>
              <a:t>			</a:t>
            </a:r>
          </a:p>
          <a:p>
            <a:pPr algn="r"/>
            <a:r>
              <a:rPr lang="en-US" sz="6000" b="1">
                <a:latin typeface="Edwardian Script ITC" pitchFamily="66" charset="0"/>
              </a:rPr>
              <a:t>		Uttar Pradesh Police</a:t>
            </a:r>
          </a:p>
          <a:p>
            <a:pPr algn="r"/>
            <a:r>
              <a:rPr lang="en-US" sz="6000" b="1">
                <a:latin typeface="Edwardian Script ITC" pitchFamily="66" charset="0"/>
              </a:rPr>
              <a:t>District Barabanki</a:t>
            </a:r>
          </a:p>
        </p:txBody>
      </p:sp>
      <p:sp>
        <p:nvSpPr>
          <p:cNvPr id="3" name="Slide Number Placeholder 2"/>
          <p:cNvSpPr>
            <a:spLocks noGrp="1"/>
          </p:cNvSpPr>
          <p:nvPr>
            <p:ph type="sldNum" sz="quarter" idx="12"/>
          </p:nvPr>
        </p:nvSpPr>
        <p:spPr/>
        <p:txBody>
          <a:bodyPr/>
          <a:lstStyle/>
          <a:p>
            <a:pPr>
              <a:defRPr/>
            </a:pPr>
            <a:fld id="{91756BCC-2E06-4171-B361-40AD2BC72327}" type="slidenum">
              <a:rPr lang="en-US"/>
              <a:pPr>
                <a:defRPr/>
              </a:pPr>
              <a:t>161</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a:xfrm>
            <a:off x="395536" y="1556792"/>
            <a:ext cx="8229600" cy="4996408"/>
          </a:xfrm>
        </p:spPr>
        <p:style>
          <a:lnRef idx="1">
            <a:schemeClr val="accent5"/>
          </a:lnRef>
          <a:fillRef idx="2">
            <a:schemeClr val="accent5"/>
          </a:fillRef>
          <a:effectRef idx="1">
            <a:schemeClr val="accent5"/>
          </a:effectRef>
          <a:fontRef idx="minor">
            <a:schemeClr val="dk1"/>
          </a:fontRef>
        </p:style>
        <p:txBody>
          <a:bodyPr>
            <a:noAutofit/>
          </a:bodyPr>
          <a:lstStyle/>
          <a:p>
            <a:pPr marL="914400" indent="-914400" algn="just">
              <a:lnSpc>
                <a:spcPct val="160000"/>
              </a:lnSpc>
              <a:buFont typeface="Wingdings" pitchFamily="2" charset="2"/>
              <a:buChar char="Ø"/>
            </a:pPr>
            <a:r>
              <a:rPr lang="en-US" sz="2400" dirty="0" smtClean="0">
                <a:latin typeface="Arial" pitchFamily="34" charset="0"/>
                <a:cs typeface="Arial" pitchFamily="34" charset="0"/>
              </a:rPr>
              <a:t>CPF not to be kept as strike reserve etc..</a:t>
            </a:r>
          </a:p>
          <a:p>
            <a:pPr marL="914400" indent="-914400" algn="just">
              <a:lnSpc>
                <a:spcPct val="160000"/>
              </a:lnSpc>
              <a:buFont typeface="Wingdings" pitchFamily="2" charset="2"/>
              <a:buChar char="Ø"/>
            </a:pPr>
            <a:r>
              <a:rPr lang="en-US" sz="2400" dirty="0" smtClean="0">
                <a:latin typeface="Arial" pitchFamily="34" charset="0"/>
                <a:cs typeface="Arial" pitchFamily="34" charset="0"/>
              </a:rPr>
              <a:t>CPF to be used for the purpose of area domination, conducting flag march, confidence building among electors etc., till 2 days before the poll.</a:t>
            </a:r>
          </a:p>
          <a:p>
            <a:pPr marL="914400" indent="-914400" algn="just">
              <a:lnSpc>
                <a:spcPct val="160000"/>
              </a:lnSpc>
              <a:buFont typeface="Wingdings" pitchFamily="2" charset="2"/>
              <a:buChar char="Ø"/>
            </a:pPr>
            <a:r>
              <a:rPr lang="en-US" sz="2400" dirty="0" smtClean="0">
                <a:latin typeface="Arial" pitchFamily="34" charset="0"/>
                <a:cs typeface="Arial" pitchFamily="34" charset="0"/>
              </a:rPr>
              <a:t>On the poll day CPF to be assigned duties of guarding polling stations, poll material, polling personnel and the poll process and not to look after law and order</a:t>
            </a:r>
            <a:r>
              <a:rPr lang="en-US" sz="2400" dirty="0">
                <a:latin typeface="Arial" pitchFamily="34" charset="0"/>
                <a:cs typeface="Arial" pitchFamily="34" charset="0"/>
              </a:rPr>
              <a:t>.</a:t>
            </a:r>
            <a:endParaRPr lang="en-US" sz="2400" dirty="0" smtClean="0">
              <a:latin typeface="Arial" pitchFamily="34" charset="0"/>
              <a:cs typeface="Arial" pitchFamily="34" charset="0"/>
            </a:endParaRPr>
          </a:p>
        </p:txBody>
      </p:sp>
      <p:sp>
        <p:nvSpPr>
          <p:cNvPr id="4" name="Slide Number Placeholder 4"/>
          <p:cNvSpPr>
            <a:spLocks noGrp="1"/>
          </p:cNvSpPr>
          <p:nvPr>
            <p:ph type="sldNum" sz="quarter" idx="12"/>
          </p:nvPr>
        </p:nvSpPr>
        <p:spPr/>
        <p:txBody>
          <a:bodyPr/>
          <a:lstStyle/>
          <a:p>
            <a:fld id="{605AED23-1E15-4756-BEA1-41D71D4BECE2}" type="slidenum">
              <a:rPr lang="en-US"/>
              <a:pPr/>
              <a:t>17</a:t>
            </a:fld>
            <a:endParaRPr lang="en-US" dirty="0"/>
          </a:p>
        </p:txBody>
      </p:sp>
      <p:sp>
        <p:nvSpPr>
          <p:cNvPr id="6" name="Title 3"/>
          <p:cNvSpPr>
            <a:spLocks noGrp="1"/>
          </p:cNvSpPr>
          <p:nvPr>
            <p:ph type="title"/>
          </p:nvPr>
        </p:nvSpPr>
        <p:spPr/>
        <p:txBody>
          <a:bodyPr>
            <a:normAutofit/>
          </a:bodyPr>
          <a:lstStyle/>
          <a:p>
            <a:r>
              <a:rPr lang="en-US" sz="4000" b="1" dirty="0" smtClean="0"/>
              <a:t>SECURITY FORCE DEPLOYMENT PLAN</a:t>
            </a:r>
            <a:endParaRPr lang="en-US" sz="4000" dirty="0"/>
          </a:p>
        </p:txBody>
      </p:sp>
      <p:sp>
        <p:nvSpPr>
          <p:cNvPr id="5" name="Title 3"/>
          <p:cNvSpPr txBox="1">
            <a:spLocks/>
          </p:cNvSpPr>
          <p:nvPr/>
        </p:nvSpPr>
        <p:spPr>
          <a:xfrm>
            <a:off x="457200" y="142852"/>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lt1"/>
                </a:solidFill>
                <a:effectLst/>
                <a:uLnTx/>
                <a:uFillTx/>
                <a:latin typeface="+mn-lt"/>
                <a:ea typeface="+mn-ea"/>
                <a:cs typeface="+mn-cs"/>
              </a:rPr>
              <a:t>SECURITY FORCE DEPLOYMENT PLAN</a:t>
            </a:r>
            <a:endParaRPr kumimoji="0" lang="en-US" sz="40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2698" y="838201"/>
            <a:ext cx="7475761" cy="4724400"/>
          </a:xfrm>
        </p:spPr>
        <p:txBody>
          <a:bodyPr>
            <a:normAutofit fontScale="90000"/>
          </a:bodyPr>
          <a:lstStyle/>
          <a:p>
            <a:r>
              <a:rPr lang="en-US" sz="2700" b="1" dirty="0">
                <a:solidFill>
                  <a:schemeClr val="tx1"/>
                </a:solidFill>
              </a:rPr>
              <a:t>SECURITY FORCE DEPLOYMENT </a:t>
            </a:r>
            <a:r>
              <a:rPr lang="en-US" sz="2700" b="1" dirty="0" smtClean="0">
                <a:solidFill>
                  <a:schemeClr val="tx1"/>
                </a:solidFill>
              </a:rPr>
              <a:t>PLAN</a:t>
            </a:r>
            <a:r>
              <a:rPr lang="en-US" sz="2700" dirty="0">
                <a:solidFill>
                  <a:schemeClr val="lt1"/>
                </a:solidFill>
              </a:rPr>
              <a:t/>
            </a:r>
            <a:br>
              <a:rPr lang="en-US" sz="2700" dirty="0">
                <a:solidFill>
                  <a:schemeClr val="lt1"/>
                </a:solidFill>
              </a:rPr>
            </a:br>
            <a:r>
              <a:rPr lang="en-US" sz="1800" b="1" dirty="0" smtClean="0"/>
              <a:t>Ref No. PS/AK/2005 </a:t>
            </a:r>
            <a:r>
              <a:rPr lang="en-US" sz="1800" b="1" dirty="0" err="1" smtClean="0"/>
              <a:t>dt</a:t>
            </a:r>
            <a:r>
              <a:rPr lang="en-US" sz="1800" b="1" dirty="0" smtClean="0"/>
              <a:t> 30/9/2005</a:t>
            </a:r>
            <a:r>
              <a:rPr lang="en-US" sz="1800" dirty="0" smtClean="0"/>
              <a:t/>
            </a:r>
            <a:br>
              <a:rPr lang="en-US" sz="1800" dirty="0" smtClean="0"/>
            </a:br>
            <a:r>
              <a:rPr lang="en-US" sz="1800" dirty="0" smtClean="0"/>
              <a:t>All Polling Station to be covered by effective static armed force backed up with proper mobile strike force.</a:t>
            </a:r>
            <a:br>
              <a:rPr lang="en-US" sz="1800" dirty="0" smtClean="0"/>
            </a:br>
            <a:r>
              <a:rPr lang="en-US" sz="1800" dirty="0" smtClean="0"/>
              <a:t>Polling parties and Static armed force will reach Polling Station at least P-1 day. EVM to be handed over to the Polling parties if the static armed force for the Polling Station is present.</a:t>
            </a:r>
            <a:br>
              <a:rPr lang="en-US" sz="1800" dirty="0" smtClean="0"/>
            </a:br>
            <a:r>
              <a:rPr lang="en-US" sz="1800" dirty="0" smtClean="0"/>
              <a:t>CAPF to take position in the assigned PS on P-1 day.</a:t>
            </a:r>
            <a:br>
              <a:rPr lang="en-US" sz="1800" dirty="0" smtClean="0"/>
            </a:br>
            <a:r>
              <a:rPr lang="en-US" sz="1800" dirty="0" smtClean="0"/>
              <a:t>After poll polled EVM and Polling team to be escorted by the CAPF or the State Armed </a:t>
            </a:r>
            <a:r>
              <a:rPr lang="en-US" sz="1800" dirty="0"/>
              <a:t>Force to the RC as </a:t>
            </a:r>
            <a:r>
              <a:rPr lang="en-US" sz="1800" dirty="0" smtClean="0"/>
              <a:t>per the approved deployment plan</a:t>
            </a:r>
            <a:br>
              <a:rPr lang="en-US" sz="1800" dirty="0" smtClean="0"/>
            </a:br>
            <a:r>
              <a:rPr lang="en-US" sz="1800" dirty="0"/>
              <a:t/>
            </a:r>
            <a:br>
              <a:rPr lang="en-US" sz="1800" dirty="0"/>
            </a:br>
            <a:r>
              <a:rPr lang="en-US" sz="1800" dirty="0"/>
              <a:t>State Police Force remains responsible for maintenance of general law &amp; </a:t>
            </a:r>
            <a:r>
              <a:rPr lang="en-US" sz="1800" dirty="0" smtClean="0"/>
              <a:t>order and any other specific poll related duty.</a:t>
            </a:r>
            <a:br>
              <a:rPr lang="en-US" sz="1800" dirty="0" smtClean="0"/>
            </a:br>
            <a:r>
              <a:rPr lang="en-US" sz="1800" dirty="0" smtClean="0"/>
              <a:t>to provide force for sector, NAKA points, SST, VST, Flying Squad, for MCC enforcement, QRT apart from the points mentioned above</a:t>
            </a:r>
            <a:br>
              <a:rPr lang="en-US" sz="1800" dirty="0" smtClean="0"/>
            </a:br>
            <a:endParaRPr lang="en-IN" sz="1800" dirty="0"/>
          </a:p>
        </p:txBody>
      </p:sp>
      <p:sp>
        <p:nvSpPr>
          <p:cNvPr id="3" name="Subtitle 2"/>
          <p:cNvSpPr>
            <a:spLocks noGrp="1"/>
          </p:cNvSpPr>
          <p:nvPr>
            <p:ph type="subTitle" idx="1"/>
          </p:nvPr>
        </p:nvSpPr>
        <p:spPr>
          <a:xfrm flipV="1">
            <a:off x="1941910" y="5903663"/>
            <a:ext cx="6686549" cy="45719"/>
          </a:xfrm>
        </p:spPr>
        <p:txBody>
          <a:bodyPr>
            <a:normAutofit fontScale="25000" lnSpcReduction="20000"/>
          </a:bodyPr>
          <a:lstStyle/>
          <a:p>
            <a:endParaRPr lang="en-IN" dirty="0"/>
          </a:p>
        </p:txBody>
      </p:sp>
    </p:spTree>
    <p:extLst>
      <p:ext uri="{BB962C8B-B14F-4D97-AF65-F5344CB8AC3E}">
        <p14:creationId xmlns:p14="http://schemas.microsoft.com/office/powerpoint/2010/main" val="525346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24110"/>
            <a:ext cx="7561659" cy="1280890"/>
          </a:xfrm>
        </p:spPr>
        <p:txBody>
          <a:bodyPr>
            <a:normAutofit/>
          </a:bodyPr>
          <a:lstStyle/>
          <a:p>
            <a:r>
              <a:rPr lang="en-GB" dirty="0" smtClean="0"/>
              <a:t>ROLE/ RESPONSIBILITIES </a:t>
            </a:r>
            <a:r>
              <a:rPr lang="en-GB" dirty="0"/>
              <a:t>OF CAPF </a:t>
            </a:r>
            <a:r>
              <a:rPr lang="en-GB" dirty="0" smtClean="0"/>
              <a:t>( PRE-POLL)</a:t>
            </a:r>
            <a:endParaRPr lang="en-GB" dirty="0"/>
          </a:p>
        </p:txBody>
      </p:sp>
      <p:sp>
        <p:nvSpPr>
          <p:cNvPr id="3" name="Content Placeholder 2"/>
          <p:cNvSpPr>
            <a:spLocks noGrp="1"/>
          </p:cNvSpPr>
          <p:nvPr>
            <p:ph idx="1"/>
          </p:nvPr>
        </p:nvSpPr>
        <p:spPr/>
        <p:txBody>
          <a:bodyPr>
            <a:normAutofit/>
          </a:bodyPr>
          <a:lstStyle/>
          <a:p>
            <a:r>
              <a:rPr lang="en-GB" sz="2400" dirty="0" smtClean="0"/>
              <a:t>TO ESTABLISH BETTER NETWORK WITH LOCAL POLICE</a:t>
            </a:r>
          </a:p>
          <a:p>
            <a:r>
              <a:rPr lang="en-GB" sz="2400" dirty="0" smtClean="0"/>
              <a:t>AREA DOMINATION</a:t>
            </a:r>
          </a:p>
          <a:p>
            <a:r>
              <a:rPr lang="en-GB" sz="2400" dirty="0" smtClean="0"/>
              <a:t>CONFIDENCE BUILDING MEASURES LIKE FLAG MARCH, POINT PATROLLING, SANITISATION (LWE AREAS), VISIT OF VULNERABLE VILLAGES</a:t>
            </a:r>
          </a:p>
          <a:p>
            <a:r>
              <a:rPr lang="en-GB" sz="2400" dirty="0" smtClean="0"/>
              <a:t>ADDITIONAL DEPLOYMENT AT THE CHECKPOSTS</a:t>
            </a:r>
            <a:endParaRPr lang="en-GB" sz="2400" dirty="0"/>
          </a:p>
        </p:txBody>
      </p:sp>
    </p:spTree>
    <p:extLst>
      <p:ext uri="{BB962C8B-B14F-4D97-AF65-F5344CB8AC3E}">
        <p14:creationId xmlns:p14="http://schemas.microsoft.com/office/powerpoint/2010/main" val="1156049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Autofit/>
          </a:bodyPr>
          <a:lstStyle/>
          <a:p>
            <a:r>
              <a:rPr lang="en-US" sz="3600" b="1" dirty="0" smtClean="0"/>
              <a:t>TRAINING OF POLICE OFFICIALS AS PART OF THE SYSTEMATIC TRAINING PLAN</a:t>
            </a:r>
            <a:endParaRPr lang="en-US" sz="3600" b="1" dirty="0"/>
          </a:p>
        </p:txBody>
      </p:sp>
      <p:graphicFrame>
        <p:nvGraphicFramePr>
          <p:cNvPr id="6" name="Content Placeholder 5"/>
          <p:cNvGraphicFramePr>
            <a:graphicFrameLocks noGrp="1"/>
          </p:cNvGraphicFramePr>
          <p:nvPr>
            <p:ph idx="1"/>
          </p:nvPr>
        </p:nvGraphicFramePr>
        <p:xfrm>
          <a:off x="298901" y="1571612"/>
          <a:ext cx="8546198" cy="5058169"/>
        </p:xfrm>
        <a:graphic>
          <a:graphicData uri="http://schemas.openxmlformats.org/drawingml/2006/table">
            <a:tbl>
              <a:tblPr firstRow="1" bandRow="1">
                <a:tableStyleId>{5C22544A-7EE6-4342-B048-85BDC9FD1C3A}</a:tableStyleId>
              </a:tblPr>
              <a:tblGrid>
                <a:gridCol w="1471594"/>
                <a:gridCol w="1714512"/>
                <a:gridCol w="1643074"/>
                <a:gridCol w="3717018"/>
              </a:tblGrid>
              <a:tr h="591871">
                <a:tc>
                  <a:txBody>
                    <a:bodyPr/>
                    <a:lstStyle/>
                    <a:p>
                      <a:r>
                        <a:rPr lang="en-US" sz="2200" b="1" dirty="0" smtClean="0"/>
                        <a:t>LEVEL</a:t>
                      </a:r>
                      <a:endParaRPr lang="en-US" sz="2200" b="1" dirty="0"/>
                    </a:p>
                  </a:txBody>
                  <a:tcPr>
                    <a:solidFill>
                      <a:srgbClr val="92D050"/>
                    </a:solidFill>
                  </a:tcPr>
                </a:tc>
                <a:tc>
                  <a:txBody>
                    <a:bodyPr/>
                    <a:lstStyle/>
                    <a:p>
                      <a:r>
                        <a:rPr lang="en-US" sz="2200" b="1" dirty="0" smtClean="0"/>
                        <a:t>ORGANIZED BY</a:t>
                      </a:r>
                      <a:endParaRPr lang="en-US" sz="2200" b="1" dirty="0"/>
                    </a:p>
                  </a:txBody>
                  <a:tcPr>
                    <a:solidFill>
                      <a:srgbClr val="92D050"/>
                    </a:solidFill>
                  </a:tcPr>
                </a:tc>
                <a:tc>
                  <a:txBody>
                    <a:bodyPr/>
                    <a:lstStyle/>
                    <a:p>
                      <a:r>
                        <a:rPr lang="en-US" sz="2200" b="1" dirty="0" smtClean="0"/>
                        <a:t>FACILITATED BY</a:t>
                      </a:r>
                      <a:endParaRPr lang="en-US" sz="2200" b="1" dirty="0"/>
                    </a:p>
                  </a:txBody>
                  <a:tcPr>
                    <a:solidFill>
                      <a:srgbClr val="92D050"/>
                    </a:solidFill>
                  </a:tcPr>
                </a:tc>
                <a:tc>
                  <a:txBody>
                    <a:bodyPr/>
                    <a:lstStyle/>
                    <a:p>
                      <a:r>
                        <a:rPr lang="en-US" sz="2200" b="1" dirty="0" smtClean="0"/>
                        <a:t>PARTICIPANTS</a:t>
                      </a:r>
                      <a:endParaRPr lang="en-US" sz="2200" b="1" dirty="0"/>
                    </a:p>
                  </a:txBody>
                  <a:tcPr>
                    <a:solidFill>
                      <a:srgbClr val="92D050"/>
                    </a:solidFill>
                  </a:tcPr>
                </a:tc>
              </a:tr>
              <a:tr h="699132">
                <a:tc>
                  <a:txBody>
                    <a:bodyPr/>
                    <a:lstStyle/>
                    <a:p>
                      <a:r>
                        <a:rPr lang="en-US" sz="2400" b="1" dirty="0" smtClean="0"/>
                        <a:t>STATE</a:t>
                      </a:r>
                      <a:endParaRPr lang="en-US" sz="2400" b="1" dirty="0"/>
                    </a:p>
                  </a:txBody>
                  <a:tcPr>
                    <a:solidFill>
                      <a:srgbClr val="92D050"/>
                    </a:solidFill>
                  </a:tcPr>
                </a:tc>
                <a:tc>
                  <a:txBody>
                    <a:bodyPr/>
                    <a:lstStyle/>
                    <a:p>
                      <a:r>
                        <a:rPr lang="en-US" sz="2400" b="1" dirty="0" smtClean="0"/>
                        <a:t>DGP</a:t>
                      </a:r>
                      <a:endParaRPr lang="en-US" sz="2400" b="1" dirty="0"/>
                    </a:p>
                  </a:txBody>
                  <a:tcPr>
                    <a:solidFill>
                      <a:srgbClr val="92D050"/>
                    </a:solidFill>
                  </a:tcPr>
                </a:tc>
                <a:tc>
                  <a:txBody>
                    <a:bodyPr/>
                    <a:lstStyle/>
                    <a:p>
                      <a:r>
                        <a:rPr lang="en-US" sz="2400" b="1" dirty="0" smtClean="0"/>
                        <a:t>CEO</a:t>
                      </a:r>
                      <a:endParaRPr lang="en-US" sz="2400" b="1" dirty="0"/>
                    </a:p>
                  </a:txBody>
                  <a:tcPr>
                    <a:solidFill>
                      <a:srgbClr val="92D050"/>
                    </a:solidFill>
                  </a:tcPr>
                </a:tc>
                <a:tc>
                  <a:txBody>
                    <a:bodyPr/>
                    <a:lstStyle/>
                    <a:p>
                      <a:r>
                        <a:rPr lang="en-US" sz="2400" b="1" dirty="0" smtClean="0"/>
                        <a:t>All senior officers up to the level of SP</a:t>
                      </a:r>
                      <a:endParaRPr lang="en-US" sz="2400" b="1" dirty="0"/>
                    </a:p>
                  </a:txBody>
                  <a:tcPr>
                    <a:solidFill>
                      <a:srgbClr val="92D050"/>
                    </a:solidFill>
                  </a:tcPr>
                </a:tc>
              </a:tr>
              <a:tr h="1106307">
                <a:tc>
                  <a:txBody>
                    <a:bodyPr/>
                    <a:lstStyle/>
                    <a:p>
                      <a:r>
                        <a:rPr lang="en-US" sz="2400" b="1" dirty="0" smtClean="0"/>
                        <a:t>DISTRICT</a:t>
                      </a:r>
                      <a:endParaRPr lang="en-US" sz="2400" b="1" dirty="0"/>
                    </a:p>
                  </a:txBody>
                  <a:tcPr>
                    <a:solidFill>
                      <a:srgbClr val="92D050"/>
                    </a:solidFill>
                  </a:tcPr>
                </a:tc>
                <a:tc>
                  <a:txBody>
                    <a:bodyPr/>
                    <a:lstStyle/>
                    <a:p>
                      <a:r>
                        <a:rPr lang="en-US" sz="2400" b="1" dirty="0" smtClean="0"/>
                        <a:t>SP</a:t>
                      </a:r>
                      <a:endParaRPr lang="en-US" sz="2400" b="1" dirty="0"/>
                    </a:p>
                  </a:txBody>
                  <a:tcPr>
                    <a:solidFill>
                      <a:srgbClr val="92D050"/>
                    </a:solidFill>
                  </a:tcPr>
                </a:tc>
                <a:tc>
                  <a:txBody>
                    <a:bodyPr/>
                    <a:lstStyle/>
                    <a:p>
                      <a:r>
                        <a:rPr lang="en-US" sz="2400" b="1" dirty="0" smtClean="0"/>
                        <a:t>DEO</a:t>
                      </a:r>
                      <a:endParaRPr lang="en-US" sz="2400" b="1" dirty="0"/>
                    </a:p>
                  </a:txBody>
                  <a:tcPr>
                    <a:solidFill>
                      <a:srgbClr val="92D050"/>
                    </a:solidFill>
                  </a:tcPr>
                </a:tc>
                <a:tc>
                  <a:txBody>
                    <a:bodyPr/>
                    <a:lstStyle/>
                    <a:p>
                      <a:r>
                        <a:rPr lang="en-US" sz="2400" b="1" dirty="0" smtClean="0"/>
                        <a:t>All senior district officers up to the level of DSP/SDPO</a:t>
                      </a:r>
                    </a:p>
                  </a:txBody>
                  <a:tcPr>
                    <a:solidFill>
                      <a:srgbClr val="92D050"/>
                    </a:solidFill>
                  </a:tcPr>
                </a:tc>
              </a:tr>
              <a:tr h="8696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SUB-DIVISION</a:t>
                      </a:r>
                      <a:endParaRPr lang="en-US" sz="2400" b="1" dirty="0"/>
                    </a:p>
                  </a:txBody>
                  <a:tcPr>
                    <a:solidFill>
                      <a:srgbClr val="92D050"/>
                    </a:solidFill>
                  </a:tcPr>
                </a:tc>
                <a:tc>
                  <a:txBody>
                    <a:bodyPr/>
                    <a:lstStyle/>
                    <a:p>
                      <a:r>
                        <a:rPr lang="en-US" sz="2400" b="1" dirty="0" smtClean="0"/>
                        <a:t>SDPO/ DSP</a:t>
                      </a:r>
                      <a:endParaRPr lang="en-US" sz="2400" b="1" dirty="0"/>
                    </a:p>
                  </a:txBody>
                  <a:tcPr>
                    <a:solidFill>
                      <a:srgbClr val="92D050"/>
                    </a:solidFill>
                  </a:tcPr>
                </a:tc>
                <a:tc>
                  <a:txBody>
                    <a:bodyPr/>
                    <a:lstStyle/>
                    <a:p>
                      <a:r>
                        <a:rPr lang="en-US" sz="2400" b="1" dirty="0" smtClean="0"/>
                        <a:t>SDO/ RO</a:t>
                      </a:r>
                      <a:endParaRPr lang="en-US" sz="2400" b="1" dirty="0"/>
                    </a:p>
                  </a:txBody>
                  <a:tcPr>
                    <a:solidFill>
                      <a:srgbClr val="92D050"/>
                    </a:solidFill>
                  </a:tcPr>
                </a:tc>
                <a:tc>
                  <a:txBody>
                    <a:bodyPr/>
                    <a:lstStyle/>
                    <a:p>
                      <a:r>
                        <a:rPr lang="en-US" sz="2400" b="1" dirty="0" smtClean="0"/>
                        <a:t>All officers up to the level of SI</a:t>
                      </a:r>
                    </a:p>
                  </a:txBody>
                  <a:tcPr>
                    <a:solidFill>
                      <a:srgbClr val="92D050"/>
                    </a:solidFill>
                  </a:tcPr>
                </a:tc>
              </a:tr>
              <a:tr h="591871">
                <a:tc>
                  <a:txBody>
                    <a:bodyPr/>
                    <a:lstStyle/>
                    <a:p>
                      <a:r>
                        <a:rPr lang="en-US" sz="2400" b="1" dirty="0" smtClean="0"/>
                        <a:t>S</a:t>
                      </a:r>
                      <a:endParaRPr lang="en-US" sz="2400" b="1" dirty="0"/>
                    </a:p>
                  </a:txBody>
                  <a:tcPr>
                    <a:solidFill>
                      <a:srgbClr val="92D050"/>
                    </a:solidFill>
                  </a:tcPr>
                </a:tc>
                <a:tc>
                  <a:txBody>
                    <a:bodyPr/>
                    <a:lstStyle/>
                    <a:p>
                      <a:r>
                        <a:rPr lang="en-US" sz="2400" b="1" dirty="0" smtClean="0"/>
                        <a:t>OC, PS</a:t>
                      </a:r>
                      <a:endParaRPr lang="en-US" sz="2400" b="1" dirty="0"/>
                    </a:p>
                  </a:txBody>
                  <a:tcPr>
                    <a:solidFill>
                      <a:srgbClr val="92D050"/>
                    </a:solidFill>
                  </a:tcPr>
                </a:tc>
                <a:tc>
                  <a:txBody>
                    <a:bodyPr/>
                    <a:lstStyle/>
                    <a:p>
                      <a:r>
                        <a:rPr lang="en-US" sz="2400" b="1" dirty="0" smtClean="0"/>
                        <a:t>BDO/ ARO</a:t>
                      </a:r>
                      <a:endParaRPr lang="en-US" sz="2400" b="1" dirty="0"/>
                    </a:p>
                  </a:txBody>
                  <a:tcPr>
                    <a:solidFill>
                      <a:srgbClr val="92D050"/>
                    </a:solidFill>
                  </a:tcPr>
                </a:tc>
                <a:tc>
                  <a:txBody>
                    <a:bodyPr/>
                    <a:lstStyle/>
                    <a:p>
                      <a:r>
                        <a:rPr lang="en-US" sz="2400" b="1" dirty="0" smtClean="0"/>
                        <a:t>ASI</a:t>
                      </a:r>
                      <a:r>
                        <a:rPr lang="en-US" sz="2400" b="1" baseline="0" dirty="0" smtClean="0"/>
                        <a:t> &amp;</a:t>
                      </a:r>
                      <a:r>
                        <a:rPr lang="en-US" sz="2400" b="1" dirty="0" smtClean="0"/>
                        <a:t> constabulary</a:t>
                      </a:r>
                    </a:p>
                  </a:txBody>
                  <a:tcPr>
                    <a:solidFill>
                      <a:srgbClr val="92D050"/>
                    </a:solidFill>
                  </a:tcPr>
                </a:tc>
              </a:tr>
              <a:tr h="591871">
                <a:tc>
                  <a:txBody>
                    <a:bodyPr/>
                    <a:lstStyle/>
                    <a:p>
                      <a:r>
                        <a:rPr lang="en-US" sz="2400" b="1" dirty="0" smtClean="0"/>
                        <a:t>POLICE LINE,</a:t>
                      </a:r>
                      <a:r>
                        <a:rPr lang="en-US" sz="2400" b="1" baseline="0" dirty="0" smtClean="0"/>
                        <a:t> TI</a:t>
                      </a:r>
                      <a:endParaRPr lang="en-US" sz="2400" b="1" dirty="0"/>
                    </a:p>
                  </a:txBody>
                  <a:tcPr>
                    <a:solidFill>
                      <a:srgbClr val="92D050"/>
                    </a:solidFill>
                  </a:tcPr>
                </a:tc>
                <a:tc>
                  <a:txBody>
                    <a:bodyPr/>
                    <a:lstStyle/>
                    <a:p>
                      <a:r>
                        <a:rPr lang="en-US" sz="2400" b="1" dirty="0" smtClean="0"/>
                        <a:t>SP/ TI</a:t>
                      </a:r>
                      <a:endParaRPr lang="en-US" sz="2400" b="1" dirty="0"/>
                    </a:p>
                  </a:txBody>
                  <a:tcPr>
                    <a:solidFill>
                      <a:srgbClr val="92D050"/>
                    </a:solidFill>
                  </a:tcPr>
                </a:tc>
                <a:tc>
                  <a:txBody>
                    <a:bodyPr/>
                    <a:lstStyle/>
                    <a:p>
                      <a:r>
                        <a:rPr lang="en-US" sz="2400" b="1" dirty="0" smtClean="0"/>
                        <a:t>DEO</a:t>
                      </a:r>
                      <a:endParaRPr lang="en-US" sz="2400" b="1" dirty="0"/>
                    </a:p>
                  </a:txBody>
                  <a:tcPr>
                    <a:solidFill>
                      <a:srgbClr val="92D050"/>
                    </a:solidFill>
                  </a:tcPr>
                </a:tc>
                <a:tc>
                  <a:txBody>
                    <a:bodyPr/>
                    <a:lstStyle/>
                    <a:p>
                      <a:r>
                        <a:rPr lang="en-US" sz="2400" b="1" dirty="0" smtClean="0"/>
                        <a:t>All trainee officers/ force</a:t>
                      </a:r>
                    </a:p>
                  </a:txBody>
                  <a:tcPr>
                    <a:solidFill>
                      <a:srgbClr val="92D050"/>
                    </a:solid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4110"/>
            <a:ext cx="7714059" cy="1280890"/>
          </a:xfrm>
        </p:spPr>
        <p:txBody>
          <a:bodyPr>
            <a:normAutofit/>
          </a:bodyPr>
          <a:lstStyle/>
          <a:p>
            <a:r>
              <a:rPr lang="en-GB" dirty="0" smtClean="0"/>
              <a:t>ROLE/RESPONSIBILITIES </a:t>
            </a:r>
            <a:r>
              <a:rPr lang="en-GB" dirty="0"/>
              <a:t>OF CAPF </a:t>
            </a:r>
            <a:r>
              <a:rPr lang="en-GB" dirty="0" smtClean="0"/>
              <a:t>(POLL DAY)</a:t>
            </a:r>
            <a:endParaRPr lang="en-GB" dirty="0"/>
          </a:p>
        </p:txBody>
      </p:sp>
      <p:sp>
        <p:nvSpPr>
          <p:cNvPr id="3" name="Content Placeholder 2"/>
          <p:cNvSpPr>
            <a:spLocks noGrp="1"/>
          </p:cNvSpPr>
          <p:nvPr>
            <p:ph idx="1"/>
          </p:nvPr>
        </p:nvSpPr>
        <p:spPr/>
        <p:txBody>
          <a:bodyPr>
            <a:normAutofit/>
          </a:bodyPr>
          <a:lstStyle/>
          <a:p>
            <a:r>
              <a:rPr lang="en-GB" sz="2400" dirty="0" smtClean="0"/>
              <a:t>GUARDING POLLING STATION, POLL MATERIALS, POLLING PERSONNEL AND THE POLL PROCESS</a:t>
            </a:r>
          </a:p>
          <a:p>
            <a:r>
              <a:rPr lang="en-GB" sz="2400" dirty="0" smtClean="0"/>
              <a:t>STATIC GUARDING OF THE TROUBLE SPOTS</a:t>
            </a:r>
          </a:p>
          <a:p>
            <a:r>
              <a:rPr lang="en-GB" sz="2400" dirty="0" smtClean="0"/>
              <a:t>PATROLLING AS FLYING SQUAD</a:t>
            </a:r>
          </a:p>
          <a:p>
            <a:r>
              <a:rPr lang="en-GB" sz="2400" dirty="0" smtClean="0"/>
              <a:t>ESCORTING OF THE POLLED EVM TO RC</a:t>
            </a:r>
          </a:p>
          <a:p>
            <a:r>
              <a:rPr lang="en-GB" sz="2400" dirty="0" smtClean="0"/>
              <a:t>GUARDING POLLED EVM UNTIL COUNTING</a:t>
            </a:r>
            <a:endParaRPr lang="en-GB" sz="2400" dirty="0"/>
          </a:p>
        </p:txBody>
      </p:sp>
    </p:spTree>
    <p:extLst>
      <p:ext uri="{BB962C8B-B14F-4D97-AF65-F5344CB8AC3E}">
        <p14:creationId xmlns:p14="http://schemas.microsoft.com/office/powerpoint/2010/main" val="777055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ROLE/RESPONSIBILITIES </a:t>
            </a:r>
            <a:r>
              <a:rPr lang="en-GB" dirty="0"/>
              <a:t>OF CAPF </a:t>
            </a:r>
            <a:r>
              <a:rPr lang="en-GB" dirty="0" smtClean="0"/>
              <a:t>(POST POLL)</a:t>
            </a:r>
            <a:endParaRPr lang="en-GB" dirty="0"/>
          </a:p>
        </p:txBody>
      </p:sp>
      <p:sp>
        <p:nvSpPr>
          <p:cNvPr id="3" name="Content Placeholder 2"/>
          <p:cNvSpPr>
            <a:spLocks noGrp="1"/>
          </p:cNvSpPr>
          <p:nvPr>
            <p:ph idx="1"/>
          </p:nvPr>
        </p:nvSpPr>
        <p:spPr/>
        <p:txBody>
          <a:bodyPr>
            <a:normAutofit/>
          </a:bodyPr>
          <a:lstStyle/>
          <a:p>
            <a:r>
              <a:rPr lang="en-GB" sz="2400" dirty="0" smtClean="0"/>
              <a:t>TO FORM INNER CORDON TO PROTECT THE COUNTING CENTRE</a:t>
            </a:r>
          </a:p>
          <a:p>
            <a:r>
              <a:rPr lang="en-GB" sz="2400" dirty="0" smtClean="0"/>
              <a:t>GUARDING OF POLLED EVM TILL COUNTING</a:t>
            </a:r>
          </a:p>
          <a:p>
            <a:r>
              <a:rPr lang="en-GB" sz="2400" dirty="0" smtClean="0"/>
              <a:t>ESCORTING THE STATUTORY PAPERS TO STRONG ROOM AFTER COUNTING</a:t>
            </a:r>
            <a:endParaRPr lang="en-GB" sz="2400" dirty="0"/>
          </a:p>
        </p:txBody>
      </p:sp>
    </p:spTree>
    <p:extLst>
      <p:ext uri="{BB962C8B-B14F-4D97-AF65-F5344CB8AC3E}">
        <p14:creationId xmlns:p14="http://schemas.microsoft.com/office/powerpoint/2010/main" val="2588683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ROLE/RESPONSIBILITIES OF STATE POLICE (PRE POLL)</a:t>
            </a:r>
            <a:endParaRPr lang="en-GB" dirty="0"/>
          </a:p>
        </p:txBody>
      </p:sp>
      <p:sp>
        <p:nvSpPr>
          <p:cNvPr id="3" name="Content Placeholder 2"/>
          <p:cNvSpPr>
            <a:spLocks noGrp="1"/>
          </p:cNvSpPr>
          <p:nvPr>
            <p:ph idx="1"/>
          </p:nvPr>
        </p:nvSpPr>
        <p:spPr/>
        <p:txBody>
          <a:bodyPr>
            <a:normAutofit fontScale="85000" lnSpcReduction="20000"/>
          </a:bodyPr>
          <a:lstStyle/>
          <a:p>
            <a:r>
              <a:rPr lang="en-GB" sz="2400" dirty="0" smtClean="0"/>
              <a:t>TO MAINTAIN GENERAL LAW AND </a:t>
            </a:r>
            <a:r>
              <a:rPr lang="en-GB" sz="2400" dirty="0" smtClean="0"/>
              <a:t>ORDER</a:t>
            </a:r>
            <a:endParaRPr lang="en-GB" sz="2400" dirty="0" smtClean="0"/>
          </a:p>
          <a:p>
            <a:r>
              <a:rPr lang="en-GB" sz="2400" dirty="0" smtClean="0"/>
              <a:t>TO TAKE PREVENTIV ACTION</a:t>
            </a:r>
          </a:p>
          <a:p>
            <a:r>
              <a:rPr lang="en-GB" sz="2400" dirty="0" smtClean="0"/>
              <a:t>TO ESTABLISH CHECK POSTS AND PREVENT ILLEGAL MOVEMENT OF CASH, LIQUOR, DRUGS, ANTI-SOCIAL ELEMENTS</a:t>
            </a:r>
          </a:p>
          <a:p>
            <a:r>
              <a:rPr lang="en-GB" sz="2400" dirty="0" smtClean="0"/>
              <a:t>VULNERABILITY MAPPING</a:t>
            </a:r>
          </a:p>
          <a:p>
            <a:r>
              <a:rPr lang="en-GB" sz="2400" dirty="0" smtClean="0"/>
              <a:t>IMPLEMENT MCC</a:t>
            </a:r>
          </a:p>
          <a:p>
            <a:r>
              <a:rPr lang="en-GB" sz="2400" dirty="0" smtClean="0"/>
              <a:t>IMPLEMENT ELECTION EXPENDITURE MONITORING</a:t>
            </a:r>
          </a:p>
          <a:p>
            <a:r>
              <a:rPr lang="en-GB" sz="2400" dirty="0" smtClean="0"/>
              <a:t>HANDLE VIP MOVEMENT</a:t>
            </a:r>
          </a:p>
          <a:p>
            <a:r>
              <a:rPr lang="en-GB" sz="2400" dirty="0" smtClean="0"/>
              <a:t>IMPLEMENT DEPLOYMENT PLAN</a:t>
            </a:r>
          </a:p>
          <a:p>
            <a:r>
              <a:rPr lang="en-GB" sz="2400" dirty="0" smtClean="0"/>
              <a:t>TO PROVIDE LOGISTIC SUPPORT TO CAPF </a:t>
            </a:r>
          </a:p>
          <a:p>
            <a:endParaRPr lang="en-GB" dirty="0"/>
          </a:p>
        </p:txBody>
      </p:sp>
    </p:spTree>
    <p:extLst>
      <p:ext uri="{BB962C8B-B14F-4D97-AF65-F5344CB8AC3E}">
        <p14:creationId xmlns:p14="http://schemas.microsoft.com/office/powerpoint/2010/main" val="3293728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ROLE/RESPONSIBILITIES </a:t>
            </a:r>
            <a:r>
              <a:rPr lang="en-GB" dirty="0"/>
              <a:t>OF STATE POLICE </a:t>
            </a:r>
            <a:r>
              <a:rPr lang="en-GB" dirty="0" smtClean="0"/>
              <a:t>( POLL-DAY)</a:t>
            </a:r>
            <a:endParaRPr lang="en-GB" dirty="0"/>
          </a:p>
        </p:txBody>
      </p:sp>
      <p:sp>
        <p:nvSpPr>
          <p:cNvPr id="3" name="Content Placeholder 2"/>
          <p:cNvSpPr>
            <a:spLocks noGrp="1"/>
          </p:cNvSpPr>
          <p:nvPr>
            <p:ph idx="1"/>
          </p:nvPr>
        </p:nvSpPr>
        <p:spPr/>
        <p:txBody>
          <a:bodyPr>
            <a:normAutofit lnSpcReduction="10000"/>
          </a:bodyPr>
          <a:lstStyle/>
          <a:p>
            <a:r>
              <a:rPr lang="en-GB" sz="2400" dirty="0" smtClean="0"/>
              <a:t>MAINTENANCE OF GENERAL LAW AND ORDER</a:t>
            </a:r>
          </a:p>
          <a:p>
            <a:r>
              <a:rPr lang="en-GB" sz="2400" dirty="0" smtClean="0"/>
              <a:t>SAFETY OF VOTERS, POLLING PERSONNEL AND POLLING MATERIALS</a:t>
            </a:r>
          </a:p>
          <a:p>
            <a:r>
              <a:rPr lang="en-GB" sz="2400" dirty="0" smtClean="0"/>
              <a:t>IMPLEMENTATION OF MCC</a:t>
            </a:r>
          </a:p>
          <a:p>
            <a:r>
              <a:rPr lang="en-GB" sz="2400" dirty="0" smtClean="0"/>
              <a:t>ELECTION EXPENDITURE MONITORING</a:t>
            </a:r>
          </a:p>
          <a:p>
            <a:r>
              <a:rPr lang="en-GB" sz="2400" dirty="0" smtClean="0"/>
              <a:t>ANY OTHER SPECIFIC POLL RELATED DUTY ASSIGNED UNDER SECURITY DEPLOYMENT PLAN</a:t>
            </a:r>
          </a:p>
          <a:p>
            <a:endParaRPr lang="en-GB" dirty="0"/>
          </a:p>
        </p:txBody>
      </p:sp>
    </p:spTree>
    <p:extLst>
      <p:ext uri="{BB962C8B-B14F-4D97-AF65-F5344CB8AC3E}">
        <p14:creationId xmlns:p14="http://schemas.microsoft.com/office/powerpoint/2010/main" val="1877574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ROLE/RESPONSIBILITIES </a:t>
            </a:r>
            <a:r>
              <a:rPr lang="en-GB" dirty="0"/>
              <a:t>OF STATE POLICE ( </a:t>
            </a:r>
            <a:r>
              <a:rPr lang="en-GB" dirty="0" smtClean="0"/>
              <a:t>POST-POLL)</a:t>
            </a:r>
            <a:endParaRPr lang="en-GB" dirty="0"/>
          </a:p>
        </p:txBody>
      </p:sp>
      <p:sp>
        <p:nvSpPr>
          <p:cNvPr id="3" name="Content Placeholder 2"/>
          <p:cNvSpPr>
            <a:spLocks noGrp="1"/>
          </p:cNvSpPr>
          <p:nvPr>
            <p:ph idx="1"/>
          </p:nvPr>
        </p:nvSpPr>
        <p:spPr/>
        <p:txBody>
          <a:bodyPr/>
          <a:lstStyle/>
          <a:p>
            <a:r>
              <a:rPr lang="en-GB" sz="2400" dirty="0" smtClean="0"/>
              <a:t>MAINTENANCE OF THE GENERAL LAW AND ORDER</a:t>
            </a:r>
          </a:p>
          <a:p>
            <a:r>
              <a:rPr lang="en-GB" sz="2400" dirty="0" smtClean="0"/>
              <a:t>OUTER </a:t>
            </a:r>
            <a:r>
              <a:rPr lang="en-GB" sz="2400" dirty="0"/>
              <a:t>CORDON FOR THE POLLED EVM STRONG ROOM AND COUNTING </a:t>
            </a:r>
            <a:r>
              <a:rPr lang="en-GB" sz="2400" dirty="0" smtClean="0"/>
              <a:t>VENUE</a:t>
            </a:r>
          </a:p>
          <a:p>
            <a:r>
              <a:rPr lang="en-GB" sz="2400" dirty="0" smtClean="0"/>
              <a:t>MAINTENANCE OF LAW AND ORDER DURING VICTORY PROCESSION AFTER COUNTING</a:t>
            </a:r>
            <a:endParaRPr lang="en-GB" sz="2400" dirty="0"/>
          </a:p>
          <a:p>
            <a:endParaRPr lang="en-GB" dirty="0"/>
          </a:p>
        </p:txBody>
      </p:sp>
    </p:spTree>
    <p:extLst>
      <p:ext uri="{BB962C8B-B14F-4D97-AF65-F5344CB8AC3E}">
        <p14:creationId xmlns:p14="http://schemas.microsoft.com/office/powerpoint/2010/main" val="3948648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7" name="Rectangle 3"/>
          <p:cNvSpPr>
            <a:spLocks noGrp="1" noChangeArrowheads="1"/>
          </p:cNvSpPr>
          <p:nvPr>
            <p:ph idx="1"/>
          </p:nvPr>
        </p:nvSpPr>
        <p:spPr>
          <a:xfrm>
            <a:off x="457200" y="1714488"/>
            <a:ext cx="8229600" cy="4500594"/>
          </a:xfrm>
        </p:spPr>
        <p:style>
          <a:lnRef idx="1">
            <a:schemeClr val="accent5"/>
          </a:lnRef>
          <a:fillRef idx="2">
            <a:schemeClr val="accent5"/>
          </a:fillRef>
          <a:effectRef idx="1">
            <a:schemeClr val="accent5"/>
          </a:effectRef>
          <a:fontRef idx="minor">
            <a:schemeClr val="dk1"/>
          </a:fontRef>
        </p:style>
        <p:txBody>
          <a:bodyPr>
            <a:noAutofit/>
          </a:bodyPr>
          <a:lstStyle/>
          <a:p>
            <a:pPr marL="914400" indent="-914400" algn="just">
              <a:buFont typeface="Wingdings" pitchFamily="2" charset="2"/>
              <a:buAutoNum type="alphaUcParenBoth"/>
            </a:pPr>
            <a:r>
              <a:rPr lang="en-US" sz="2400" dirty="0" smtClean="0">
                <a:latin typeface="Arial" pitchFamily="34" charset="0"/>
                <a:cs typeface="Arial" pitchFamily="34" charset="0"/>
              </a:rPr>
              <a:t>Static guarding of polling stations solely and exclusively by CPF,</a:t>
            </a:r>
          </a:p>
          <a:p>
            <a:pPr marL="914400" indent="-914400" algn="just">
              <a:buNone/>
            </a:pPr>
            <a:r>
              <a:rPr lang="en-US" sz="2400" dirty="0" smtClean="0">
                <a:latin typeface="Arial" pitchFamily="34" charset="0"/>
                <a:cs typeface="Arial" pitchFamily="34" charset="0"/>
              </a:rPr>
              <a:t>(B) 	Patrolling duty on assigned routes (election sectors) covering a fixed cluster of polling stations;</a:t>
            </a:r>
            <a:endParaRPr lang="x-none" sz="2400" dirty="0" smtClean="0">
              <a:latin typeface="Arial" pitchFamily="34" charset="0"/>
            </a:endParaRPr>
          </a:p>
          <a:p>
            <a:pPr marL="914400" indent="-914400" algn="just">
              <a:buFont typeface="Wingdings" pitchFamily="2" charset="2"/>
              <a:buNone/>
            </a:pPr>
            <a:r>
              <a:rPr lang="en-US" sz="2400" dirty="0" smtClean="0">
                <a:latin typeface="Arial" pitchFamily="34" charset="0"/>
                <a:cs typeface="Arial" pitchFamily="34" charset="0"/>
              </a:rPr>
              <a:t>(C)</a:t>
            </a:r>
            <a:r>
              <a:rPr lang="x-none" sz="2400" dirty="0" smtClean="0">
                <a:latin typeface="Arial" pitchFamily="34" charset="0"/>
              </a:rPr>
              <a:t>	</a:t>
            </a:r>
            <a:r>
              <a:rPr lang="en-US" sz="2400" dirty="0" smtClean="0">
                <a:latin typeface="Arial" pitchFamily="34" charset="0"/>
                <a:cs typeface="Arial" pitchFamily="34" charset="0"/>
              </a:rPr>
              <a:t>Patrolling duty as ‘flying squads’ in a defined area with surprise element;</a:t>
            </a:r>
            <a:endParaRPr lang="x-none" sz="2400" dirty="0" smtClean="0">
              <a:latin typeface="Arial" pitchFamily="34" charset="0"/>
            </a:endParaRPr>
          </a:p>
          <a:p>
            <a:pPr marL="914400" indent="-914400" algn="just">
              <a:buFont typeface="Wingdings" pitchFamily="2" charset="2"/>
              <a:buNone/>
            </a:pPr>
            <a:r>
              <a:rPr lang="en-US" sz="2400" dirty="0" smtClean="0">
                <a:latin typeface="Arial" pitchFamily="34" charset="0"/>
                <a:cs typeface="Arial" pitchFamily="34" charset="0"/>
              </a:rPr>
              <a:t>(D)</a:t>
            </a:r>
            <a:r>
              <a:rPr lang="x-none" sz="2400" dirty="0" smtClean="0">
                <a:latin typeface="Arial" pitchFamily="34" charset="0"/>
              </a:rPr>
              <a:t>	</a:t>
            </a:r>
            <a:r>
              <a:rPr lang="en-US" sz="2400" dirty="0" smtClean="0">
                <a:latin typeface="Arial" pitchFamily="34" charset="0"/>
                <a:cs typeface="Arial" pitchFamily="34" charset="0"/>
              </a:rPr>
              <a:t>Escorting duty of polled EVM with polling personnel back to the receiving centre/strong room after poll is over;</a:t>
            </a:r>
            <a:endParaRPr lang="x-none" sz="2400" dirty="0" smtClean="0">
              <a:latin typeface="Arial" pitchFamily="34" charset="0"/>
            </a:endParaRPr>
          </a:p>
          <a:p>
            <a:pPr marL="914400" indent="-914400" algn="just">
              <a:buFont typeface="Wingdings" pitchFamily="2" charset="2"/>
              <a:buNone/>
            </a:pPr>
            <a:r>
              <a:rPr lang="en-US" sz="2400" dirty="0" smtClean="0">
                <a:latin typeface="Arial" pitchFamily="34" charset="0"/>
              </a:rPr>
              <a:t>(E)</a:t>
            </a:r>
            <a:r>
              <a:rPr lang="x-none" sz="2400" dirty="0" smtClean="0">
                <a:latin typeface="Arial" pitchFamily="34" charset="0"/>
              </a:rPr>
              <a:t>	</a:t>
            </a:r>
            <a:r>
              <a:rPr lang="en-US" sz="2400" dirty="0" smtClean="0">
                <a:latin typeface="Arial" pitchFamily="34" charset="0"/>
                <a:cs typeface="Arial" pitchFamily="34" charset="0"/>
              </a:rPr>
              <a:t>Any other duty which is necessitated to ensure purity and fidelity of the election process</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
        <p:nvSpPr>
          <p:cNvPr id="4" name="Slide Number Placeholder 4"/>
          <p:cNvSpPr>
            <a:spLocks noGrp="1"/>
          </p:cNvSpPr>
          <p:nvPr>
            <p:ph type="sldNum" sz="quarter" idx="12"/>
          </p:nvPr>
        </p:nvSpPr>
        <p:spPr/>
        <p:txBody>
          <a:bodyPr/>
          <a:lstStyle/>
          <a:p>
            <a:fld id="{EC51C8E6-9D48-4850-8D92-491AB1522BA9}" type="slidenum">
              <a:rPr lang="en-US"/>
              <a:pPr/>
              <a:t>25</a:t>
            </a:fld>
            <a:endParaRPr lang="en-US"/>
          </a:p>
        </p:txBody>
      </p:sp>
      <p:sp>
        <p:nvSpPr>
          <p:cNvPr id="6" name="Title 3"/>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a:bodyPr>
          <a:lstStyle/>
          <a:p>
            <a:r>
              <a:rPr lang="en-US" sz="4000" b="1" dirty="0" smtClean="0"/>
              <a:t>USE OF CENTRAL POLICE FORCE</a:t>
            </a:r>
            <a:endParaRPr lang="en-US" sz="40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829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2643174" y="142852"/>
            <a:ext cx="3429024" cy="11430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lt1"/>
                </a:solidFill>
                <a:effectLst/>
                <a:uLnTx/>
                <a:uFillTx/>
                <a:latin typeface="+mn-lt"/>
                <a:ea typeface="+mn-ea"/>
                <a:cs typeface="+mn-cs"/>
              </a:rPr>
              <a:t>PRE-POLL</a:t>
            </a:r>
            <a:endParaRPr kumimoji="0" lang="en-US" sz="44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85728"/>
            <a:ext cx="6429420" cy="928694"/>
          </a:xfrm>
        </p:spPr>
        <p:style>
          <a:lnRef idx="0">
            <a:schemeClr val="accent3"/>
          </a:lnRef>
          <a:fillRef idx="3">
            <a:schemeClr val="accent3"/>
          </a:fillRef>
          <a:effectRef idx="3">
            <a:schemeClr val="accent3"/>
          </a:effectRef>
          <a:fontRef idx="minor">
            <a:schemeClr val="lt1"/>
          </a:fontRef>
        </p:style>
        <p:txBody>
          <a:bodyPr/>
          <a:lstStyle/>
          <a:p>
            <a:r>
              <a:rPr lang="en-US" b="1" dirty="0" smtClean="0"/>
              <a:t>PREVENTIVE MEASURES</a:t>
            </a:r>
            <a:endParaRPr lang="en-US" b="1" dirty="0"/>
          </a:p>
        </p:txBody>
      </p:sp>
      <p:sp>
        <p:nvSpPr>
          <p:cNvPr id="3" name="Content Placeholder 2"/>
          <p:cNvSpPr>
            <a:spLocks noGrp="1"/>
          </p:cNvSpPr>
          <p:nvPr>
            <p:ph idx="1"/>
          </p:nvPr>
        </p:nvSpPr>
        <p:spPr>
          <a:xfrm>
            <a:off x="539552" y="1628800"/>
            <a:ext cx="8229600" cy="4525963"/>
          </a:xfrm>
        </p:spPr>
        <p:style>
          <a:lnRef idx="1">
            <a:schemeClr val="accent3"/>
          </a:lnRef>
          <a:fillRef idx="2">
            <a:schemeClr val="accent3"/>
          </a:fillRef>
          <a:effectRef idx="1">
            <a:schemeClr val="accent3"/>
          </a:effectRef>
          <a:fontRef idx="minor">
            <a:schemeClr val="dk1"/>
          </a:fontRef>
        </p:style>
        <p:txBody>
          <a:bodyPr>
            <a:normAutofit fontScale="92500"/>
          </a:bodyPr>
          <a:lstStyle/>
          <a:p>
            <a:r>
              <a:rPr lang="en-US" dirty="0" smtClean="0"/>
              <a:t>Maintenance of law &amp; order</a:t>
            </a:r>
          </a:p>
          <a:p>
            <a:r>
              <a:rPr lang="en-US" dirty="0" smtClean="0"/>
              <a:t>Execution of non-</a:t>
            </a:r>
            <a:r>
              <a:rPr lang="en-US" dirty="0" err="1" smtClean="0"/>
              <a:t>bailable</a:t>
            </a:r>
            <a:r>
              <a:rPr lang="en-US" dirty="0" smtClean="0"/>
              <a:t> warrants</a:t>
            </a:r>
          </a:p>
          <a:p>
            <a:r>
              <a:rPr lang="en-US" dirty="0" smtClean="0"/>
              <a:t>Prosecution under 107 cr. pc to prevent breach of peace &amp; binding under 116 cr. pc</a:t>
            </a:r>
          </a:p>
          <a:p>
            <a:r>
              <a:rPr lang="en-US" dirty="0" smtClean="0"/>
              <a:t>Preparation of list of criminals &amp; habitual offenders</a:t>
            </a:r>
          </a:p>
          <a:p>
            <a:r>
              <a:rPr lang="en-US" dirty="0" smtClean="0"/>
              <a:t>Special drive for seizure of illegal arms/explosives</a:t>
            </a:r>
          </a:p>
          <a:p>
            <a:r>
              <a:rPr lang="en-US" dirty="0" smtClean="0"/>
              <a:t>Surrender of </a:t>
            </a:r>
            <a:r>
              <a:rPr lang="en-US" dirty="0" err="1" smtClean="0"/>
              <a:t>licenced</a:t>
            </a:r>
            <a:r>
              <a:rPr lang="en-US" dirty="0" smtClean="0"/>
              <a:t> weapons</a:t>
            </a:r>
          </a:p>
          <a:p>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b="1" dirty="0" smtClean="0"/>
              <a:t>REGULAR SECURITY/ ANTI-CRIME MEASURES</a:t>
            </a:r>
            <a:endParaRPr lang="en-US" b="1" dirty="0"/>
          </a:p>
        </p:txBody>
      </p:sp>
      <p:sp>
        <p:nvSpPr>
          <p:cNvPr id="3" name="Content Placeholder 2"/>
          <p:cNvSpPr>
            <a:spLocks noGrp="1"/>
          </p:cNvSpPr>
          <p:nvPr>
            <p:ph idx="1"/>
          </p:nvPr>
        </p:nvSpPr>
        <p:spPr>
          <a:xfrm>
            <a:off x="457200" y="1857365"/>
            <a:ext cx="8229600" cy="3587860"/>
          </a:xfrm>
        </p:spPr>
        <p:style>
          <a:lnRef idx="1">
            <a:schemeClr val="accent5"/>
          </a:lnRef>
          <a:fillRef idx="2">
            <a:schemeClr val="accent5"/>
          </a:fillRef>
          <a:effectRef idx="1">
            <a:schemeClr val="accent5"/>
          </a:effectRef>
          <a:fontRef idx="minor">
            <a:schemeClr val="dk1"/>
          </a:fontRef>
        </p:style>
        <p:txBody>
          <a:bodyPr>
            <a:normAutofit/>
          </a:bodyPr>
          <a:lstStyle/>
          <a:p>
            <a:pPr>
              <a:buNone/>
            </a:pPr>
            <a:endParaRPr lang="en-US" sz="2400" b="1" dirty="0" smtClean="0">
              <a:latin typeface="Arial" pitchFamily="34" charset="0"/>
              <a:cs typeface="Arial" pitchFamily="34" charset="0"/>
            </a:endParaRPr>
          </a:p>
          <a:p>
            <a:endParaRPr lang="en-US" sz="2400" dirty="0" smtClean="0"/>
          </a:p>
          <a:p>
            <a:r>
              <a:rPr lang="en-US" sz="2800" dirty="0" smtClean="0"/>
              <a:t>Enforcement of excise law</a:t>
            </a:r>
          </a:p>
          <a:p>
            <a:r>
              <a:rPr lang="en-US" sz="2800" dirty="0" smtClean="0"/>
              <a:t>Action against bootleggers </a:t>
            </a:r>
          </a:p>
          <a:p>
            <a:r>
              <a:rPr lang="en-US" sz="2800" dirty="0" smtClean="0">
                <a:cs typeface="Arial" pitchFamily="34" charset="0"/>
              </a:rPr>
              <a:t>Regular checking of id liquor dens</a:t>
            </a:r>
          </a:p>
          <a:p>
            <a:r>
              <a:rPr lang="en-US" sz="2800" dirty="0" smtClean="0">
                <a:cs typeface="Arial" pitchFamily="34" charset="0"/>
              </a:rPr>
              <a:t>Regular block raid to arrest persons involved in specific cases</a:t>
            </a:r>
            <a:endParaRPr lang="en-US" sz="2800" dirty="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41784"/>
            <a:ext cx="8208912" cy="114300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b="1" dirty="0" smtClean="0"/>
              <a:t>REGULAR SECURITY/ ANTI-  </a:t>
            </a:r>
            <a:br>
              <a:rPr lang="en-US" b="1" dirty="0" smtClean="0"/>
            </a:br>
            <a:r>
              <a:rPr lang="en-US" b="1" dirty="0" smtClean="0"/>
              <a:t>       CRIME  MEASURES-             	</a:t>
            </a:r>
            <a:endParaRPr lang="en-US" b="1"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r>
              <a:rPr lang="en-US" sz="2800" dirty="0" smtClean="0">
                <a:latin typeface="Arial" pitchFamily="34" charset="0"/>
                <a:cs typeface="Arial" pitchFamily="34" charset="0"/>
              </a:rPr>
              <a:t>Regular vehicle checking for anti-crime measures and suspicious movements</a:t>
            </a:r>
          </a:p>
          <a:p>
            <a:r>
              <a:rPr lang="en-US" sz="2800" dirty="0" smtClean="0">
                <a:latin typeface="Arial" pitchFamily="34" charset="0"/>
                <a:cs typeface="Arial" pitchFamily="34" charset="0"/>
              </a:rPr>
              <a:t>Regular checking at the entry and exit points to the city</a:t>
            </a:r>
          </a:p>
          <a:p>
            <a:r>
              <a:rPr lang="en-US" sz="2800" dirty="0" smtClean="0">
                <a:latin typeface="Arial" pitchFamily="34" charset="0"/>
                <a:cs typeface="Arial" pitchFamily="34" charset="0"/>
              </a:rPr>
              <a:t>Checking of hotels and guest houses for suspicious persons and outsiders</a:t>
            </a:r>
          </a:p>
          <a:p>
            <a:r>
              <a:rPr lang="en-US" sz="2800" dirty="0" smtClean="0">
                <a:latin typeface="Arial" pitchFamily="34" charset="0"/>
                <a:cs typeface="Arial" pitchFamily="34" charset="0"/>
              </a:rPr>
              <a:t>Surveillance over vital installations, religious places and other iconic structures</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23528" y="548680"/>
          <a:ext cx="8363272" cy="5577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53136"/>
          </a:xfrm>
        </p:spPr>
        <p:style>
          <a:lnRef idx="1">
            <a:schemeClr val="accent6"/>
          </a:lnRef>
          <a:fillRef idx="2">
            <a:schemeClr val="accent6"/>
          </a:fillRef>
          <a:effectRef idx="1">
            <a:schemeClr val="accent6"/>
          </a:effectRef>
          <a:fontRef idx="minor">
            <a:schemeClr val="dk1"/>
          </a:fontRef>
        </p:style>
        <p:txBody>
          <a:bodyPr>
            <a:noAutofit/>
          </a:bodyPr>
          <a:lstStyle/>
          <a:p>
            <a:r>
              <a:rPr lang="en-US" sz="2800" dirty="0" smtClean="0">
                <a:latin typeface="Arial" pitchFamily="34" charset="0"/>
                <a:cs typeface="Arial" pitchFamily="34" charset="0"/>
              </a:rPr>
              <a:t>Surveillance through CCTV</a:t>
            </a:r>
          </a:p>
          <a:p>
            <a:r>
              <a:rPr lang="en-US" sz="2800" dirty="0" smtClean="0">
                <a:latin typeface="Arial" pitchFamily="34" charset="0"/>
                <a:cs typeface="Arial" pitchFamily="34" charset="0"/>
              </a:rPr>
              <a:t>Patrolling on vehicles/ bikes</a:t>
            </a:r>
          </a:p>
          <a:p>
            <a:r>
              <a:rPr lang="en-US" sz="2800" dirty="0" smtClean="0">
                <a:latin typeface="Arial" pitchFamily="34" charset="0"/>
                <a:cs typeface="Arial" pitchFamily="34" charset="0"/>
              </a:rPr>
              <a:t>Action against known rowdies</a:t>
            </a:r>
          </a:p>
          <a:p>
            <a:r>
              <a:rPr lang="en-US" sz="2800" dirty="0" smtClean="0">
                <a:latin typeface="Arial" pitchFamily="34" charset="0"/>
                <a:cs typeface="Arial" pitchFamily="34" charset="0"/>
              </a:rPr>
              <a:t>Random checking of bags amongst the pedestrians for suspicious articles</a:t>
            </a:r>
          </a:p>
          <a:p>
            <a:r>
              <a:rPr lang="en-US" sz="2800" dirty="0" smtClean="0">
                <a:latin typeface="Arial" pitchFamily="34" charset="0"/>
                <a:cs typeface="Arial" pitchFamily="34" charset="0"/>
              </a:rPr>
              <a:t>Regular foot patrolling</a:t>
            </a:r>
          </a:p>
          <a:p>
            <a:r>
              <a:rPr lang="en-US" sz="2800" dirty="0" smtClean="0">
                <a:latin typeface="Arial" pitchFamily="34" charset="0"/>
                <a:cs typeface="Arial" pitchFamily="34" charset="0"/>
              </a:rPr>
              <a:t>Monitor security of hotels, tourist locations, malls, market places, metro stations etc.</a:t>
            </a:r>
          </a:p>
          <a:p>
            <a:endParaRPr lang="en-US" sz="2800" dirty="0">
              <a:latin typeface="Arial" pitchFamily="34" charset="0"/>
              <a:cs typeface="Arial" pitchFamily="34" charset="0"/>
            </a:endParaRPr>
          </a:p>
        </p:txBody>
      </p:sp>
      <p:sp>
        <p:nvSpPr>
          <p:cNvPr id="4" name="Title 3"/>
          <p:cNvSpPr>
            <a:spLocks noGrp="1"/>
          </p:cNvSpPr>
          <p:nvPr>
            <p:ph type="title"/>
          </p:nvPr>
        </p:nvSpPr>
        <p:spPr>
          <a:xfrm>
            <a:off x="785786" y="274638"/>
            <a:ext cx="6715172" cy="1143000"/>
          </a:xfrm>
        </p:spPr>
        <p:txBody>
          <a:bodyPr/>
          <a:lstStyle/>
          <a:p>
            <a:endParaRPr lang="en-US" dirty="0"/>
          </a:p>
        </p:txBody>
      </p:sp>
      <p:sp>
        <p:nvSpPr>
          <p:cNvPr id="5" name="Title 1"/>
          <p:cNvSpPr txBox="1">
            <a:spLocks/>
          </p:cNvSpPr>
          <p:nvPr/>
        </p:nvSpPr>
        <p:spPr>
          <a:xfrm>
            <a:off x="395536" y="274638"/>
            <a:ext cx="8208912"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lt1"/>
                </a:solidFill>
                <a:effectLst/>
                <a:uLnTx/>
                <a:uFillTx/>
                <a:latin typeface="+mn-lt"/>
                <a:ea typeface="+mn-ea"/>
                <a:cs typeface="+mn-cs"/>
              </a:rPr>
              <a:t>REGULAR SECURITY/ ANTI-  </a:t>
            </a:r>
            <a:br>
              <a:rPr kumimoji="0" lang="en-US" sz="4400" b="1" i="0" u="none" strike="noStrike" kern="1200" cap="none" spc="0" normalizeH="0" baseline="0" noProof="0" dirty="0" smtClean="0">
                <a:ln>
                  <a:noFill/>
                </a:ln>
                <a:solidFill>
                  <a:schemeClr val="lt1"/>
                </a:solidFill>
                <a:effectLst/>
                <a:uLnTx/>
                <a:uFillTx/>
                <a:latin typeface="+mn-lt"/>
                <a:ea typeface="+mn-ea"/>
                <a:cs typeface="+mn-cs"/>
              </a:rPr>
            </a:br>
            <a:r>
              <a:rPr kumimoji="0" lang="en-US" sz="4400" b="1" i="0" u="none" strike="noStrike" kern="1200" cap="none" spc="0" normalizeH="0" baseline="0" noProof="0" dirty="0" smtClean="0">
                <a:ln>
                  <a:noFill/>
                </a:ln>
                <a:solidFill>
                  <a:schemeClr val="lt1"/>
                </a:solidFill>
                <a:effectLst/>
                <a:uLnTx/>
                <a:uFillTx/>
                <a:latin typeface="+mn-lt"/>
                <a:ea typeface="+mn-ea"/>
                <a:cs typeface="+mn-cs"/>
              </a:rPr>
              <a:t>       CRIME  MEASURES-             	</a:t>
            </a:r>
            <a:endParaRPr kumimoji="0" lang="en-US" sz="44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14290"/>
            <a:ext cx="8229600" cy="1785950"/>
          </a:xfrm>
        </p:spPr>
        <p:style>
          <a:lnRef idx="0">
            <a:schemeClr val="accent1"/>
          </a:lnRef>
          <a:fillRef idx="3">
            <a:schemeClr val="accent1"/>
          </a:fillRef>
          <a:effectRef idx="3">
            <a:schemeClr val="accent1"/>
          </a:effectRef>
          <a:fontRef idx="minor">
            <a:schemeClr val="lt1"/>
          </a:fontRef>
        </p:style>
        <p:txBody>
          <a:bodyPr>
            <a:noAutofit/>
          </a:bodyPr>
          <a:lstStyle/>
          <a:p>
            <a:pPr marL="762000" indent="-762000" eaLnBrk="1" hangingPunct="1"/>
            <a:r>
              <a:rPr lang="en-US" sz="3200" b="1" dirty="0" smtClean="0">
                <a:latin typeface="Arial" pitchFamily="34" charset="0"/>
                <a:cs typeface="Arial" pitchFamily="34" charset="0"/>
              </a:rPr>
              <a:t>PREVENTIVE ACTION TO ENSURE CONDUCT OF PEACEFUL, FREE AND FAIR POLL</a:t>
            </a:r>
          </a:p>
        </p:txBody>
      </p:sp>
      <p:sp>
        <p:nvSpPr>
          <p:cNvPr id="4099" name="Rectangle 3"/>
          <p:cNvSpPr>
            <a:spLocks noGrp="1" noChangeArrowheads="1"/>
          </p:cNvSpPr>
          <p:nvPr>
            <p:ph type="body" idx="1"/>
          </p:nvPr>
        </p:nvSpPr>
        <p:spPr>
          <a:xfrm>
            <a:off x="457200" y="1893083"/>
            <a:ext cx="8229600" cy="3071834"/>
          </a:xfrm>
        </p:spPr>
        <p:txBody>
          <a:bodyPr>
            <a:noAutofit/>
          </a:bodyPr>
          <a:lstStyle/>
          <a:p>
            <a:pPr marL="609600" indent="-609600" eaLnBrk="1" hangingPunct="1">
              <a:lnSpc>
                <a:spcPct val="80000"/>
              </a:lnSpc>
              <a:buFontTx/>
              <a:buNone/>
            </a:pPr>
            <a:endParaRPr lang="en-US" sz="2000" b="1" dirty="0" smtClean="0">
              <a:latin typeface="Arial" pitchFamily="34" charset="0"/>
              <a:cs typeface="Arial" pitchFamily="34" charset="0"/>
            </a:endParaRPr>
          </a:p>
          <a:p>
            <a:pPr marL="609600" indent="-609600" algn="just" eaLnBrk="1" hangingPunct="1">
              <a:lnSpc>
                <a:spcPct val="80000"/>
              </a:lnSpc>
              <a:buFont typeface="Wingdings" pitchFamily="2" charset="2"/>
              <a:buChar char="§"/>
            </a:pPr>
            <a:r>
              <a:rPr lang="en-US" sz="2000" b="1" dirty="0" smtClean="0">
                <a:latin typeface="Arial" pitchFamily="34" charset="0"/>
                <a:cs typeface="Arial" pitchFamily="34" charset="0"/>
              </a:rPr>
              <a:t>Police Station-wise list of persons having electoral offences in the past should be prepared.</a:t>
            </a:r>
          </a:p>
          <a:p>
            <a:pPr marL="609600" indent="-609600" algn="just" eaLnBrk="1" hangingPunct="1">
              <a:lnSpc>
                <a:spcPct val="80000"/>
              </a:lnSpc>
              <a:buFont typeface="Wingdings" pitchFamily="2" charset="2"/>
              <a:buChar char="§"/>
            </a:pPr>
            <a:r>
              <a:rPr lang="en-US" sz="2000" b="1" dirty="0" smtClean="0">
                <a:latin typeface="Arial" pitchFamily="34" charset="0"/>
                <a:cs typeface="Arial" pitchFamily="34" charset="0"/>
              </a:rPr>
              <a:t>List of other Criminals / habitual offenders should be prepared.</a:t>
            </a:r>
          </a:p>
          <a:p>
            <a:pPr marL="609600" indent="-609600" algn="just" eaLnBrk="1" hangingPunct="1">
              <a:lnSpc>
                <a:spcPct val="80000"/>
              </a:lnSpc>
              <a:buFont typeface="Wingdings" pitchFamily="2" charset="2"/>
              <a:buChar char="§"/>
            </a:pPr>
            <a:r>
              <a:rPr lang="en-US" sz="2000" b="1" dirty="0" smtClean="0">
                <a:latin typeface="Arial" pitchFamily="34" charset="0"/>
                <a:cs typeface="Arial" pitchFamily="34" charset="0"/>
              </a:rPr>
              <a:t>A special drive should be taken for execution of all pending warrants.</a:t>
            </a:r>
          </a:p>
          <a:p>
            <a:pPr marL="609600" indent="-609600" algn="just" eaLnBrk="1" hangingPunct="1">
              <a:lnSpc>
                <a:spcPct val="80000"/>
              </a:lnSpc>
              <a:buFont typeface="Wingdings" pitchFamily="2" charset="2"/>
              <a:buChar char="§"/>
            </a:pPr>
            <a:r>
              <a:rPr lang="en-US" sz="2000" b="1" dirty="0" smtClean="0">
                <a:latin typeface="Arial" pitchFamily="34" charset="0"/>
                <a:cs typeface="Arial" pitchFamily="34" charset="0"/>
              </a:rPr>
              <a:t>A special drive should be taken for expediting the investigation and prosecution of all pending cases of electoral offences.</a:t>
            </a:r>
          </a:p>
          <a:p>
            <a:pPr marL="609600" indent="-609600" algn="just" eaLnBrk="1" hangingPunct="1">
              <a:lnSpc>
                <a:spcPct val="80000"/>
              </a:lnSpc>
              <a:buFont typeface="Wingdings" pitchFamily="2" charset="2"/>
              <a:buChar char="§"/>
            </a:pPr>
            <a:r>
              <a:rPr lang="en-US" sz="2000" b="1" dirty="0" smtClean="0">
                <a:latin typeface="Arial" pitchFamily="34" charset="0"/>
                <a:cs typeface="Arial" pitchFamily="34" charset="0"/>
              </a:rPr>
              <a:t>Verification of stock of licensed arms and ammunition shop.</a:t>
            </a:r>
          </a:p>
          <a:p>
            <a:pPr marL="609600" indent="-609600" algn="just" eaLnBrk="1" hangingPunct="1">
              <a:lnSpc>
                <a:spcPct val="80000"/>
              </a:lnSpc>
              <a:buFont typeface="Wingdings" pitchFamily="2" charset="2"/>
              <a:buChar char="§"/>
            </a:pPr>
            <a:r>
              <a:rPr lang="en-US" sz="2000" b="1" dirty="0" smtClean="0">
                <a:latin typeface="Arial" pitchFamily="34" charset="0"/>
                <a:cs typeface="Arial" pitchFamily="34" charset="0"/>
              </a:rPr>
              <a:t>A special drive to unearth and seizure of illegal arms and ammunitions.</a:t>
            </a:r>
          </a:p>
          <a:p>
            <a:pPr marL="609600" indent="-609600" algn="just" eaLnBrk="1" hangingPunct="1">
              <a:lnSpc>
                <a:spcPct val="80000"/>
              </a:lnSpc>
              <a:buFont typeface="Wingdings" pitchFamily="2" charset="2"/>
              <a:buChar char="§"/>
            </a:pPr>
            <a:r>
              <a:rPr lang="en-US" sz="2000" b="1" dirty="0" smtClean="0">
                <a:latin typeface="Arial" pitchFamily="34" charset="0"/>
                <a:cs typeface="Arial" pitchFamily="34" charset="0"/>
              </a:rPr>
              <a:t>A special drive to unearth illicit liquor making factories.</a:t>
            </a:r>
          </a:p>
          <a:p>
            <a:pPr marL="609600" indent="-609600" eaLnBrk="1" hangingPunct="1">
              <a:lnSpc>
                <a:spcPct val="80000"/>
              </a:lnSpc>
              <a:buFontTx/>
              <a:buNone/>
            </a:pPr>
            <a:r>
              <a:rPr lang="en-US" sz="2000" b="1" dirty="0" smtClean="0">
                <a:latin typeface="Arial" pitchFamily="34" charset="0"/>
                <a:cs typeface="Arial" pitchFamily="34" charset="0"/>
              </a:rPr>
              <a:t> </a:t>
            </a:r>
          </a:p>
        </p:txBody>
      </p:sp>
      <p:sp>
        <p:nvSpPr>
          <p:cNvPr id="4" name="TextBox 3"/>
          <p:cNvSpPr txBox="1"/>
          <p:nvPr/>
        </p:nvSpPr>
        <p:spPr>
          <a:xfrm>
            <a:off x="750066" y="5929330"/>
            <a:ext cx="7893899" cy="7078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000" b="1" dirty="0" smtClean="0">
                <a:latin typeface="Arial" pitchFamily="34" charset="0"/>
                <a:cs typeface="Arial" pitchFamily="34" charset="0"/>
              </a:rPr>
              <a:t>(Instruction Sl. No. 66 &amp; 79. ECI order No.464/96(L&amp;O)  </a:t>
            </a:r>
            <a:r>
              <a:rPr lang="en-US" sz="2000" b="1" dirty="0" err="1" smtClean="0">
                <a:latin typeface="Arial" pitchFamily="34" charset="0"/>
                <a:cs typeface="Arial" pitchFamily="34" charset="0"/>
              </a:rPr>
              <a:t>dt</a:t>
            </a:r>
            <a:r>
              <a:rPr lang="en-US" sz="2000" b="1" dirty="0" smtClean="0">
                <a:latin typeface="Arial" pitchFamily="34" charset="0"/>
                <a:cs typeface="Arial" pitchFamily="34" charset="0"/>
              </a:rPr>
              <a:t>. 17.1.1996. ECI letter No.464/ L&amp;O/2007/PLN-I Dt.8.1.2007)</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457200" y="980728"/>
            <a:ext cx="8229600" cy="4968552"/>
          </a:xfrm>
        </p:spPr>
        <p:txBody>
          <a:bodyPr>
            <a:normAutofit fontScale="85000" lnSpcReduction="20000"/>
          </a:bodyPr>
          <a:lstStyle/>
          <a:p>
            <a:pPr marL="609600" indent="-609600" eaLnBrk="1" hangingPunct="1">
              <a:lnSpc>
                <a:spcPct val="90000"/>
              </a:lnSpc>
              <a:buFont typeface="Wingdings" pitchFamily="2" charset="2"/>
              <a:buNone/>
            </a:pPr>
            <a:r>
              <a:rPr lang="en-US" sz="1600" b="1" dirty="0" smtClean="0"/>
              <a:t>	</a:t>
            </a:r>
            <a:r>
              <a:rPr lang="en-US" sz="3100" b="1" dirty="0" smtClean="0"/>
              <a:t>Restrictions on possession of arms during election</a:t>
            </a:r>
          </a:p>
          <a:p>
            <a:pPr marL="609600" indent="-609600" eaLnBrk="1" hangingPunct="1">
              <a:lnSpc>
                <a:spcPct val="90000"/>
              </a:lnSpc>
              <a:buFontTx/>
              <a:buNone/>
            </a:pPr>
            <a:endParaRPr lang="en-US" sz="3100" dirty="0" smtClean="0"/>
          </a:p>
          <a:p>
            <a:pPr marL="609600" indent="-609600" algn="just" eaLnBrk="1" hangingPunct="1">
              <a:lnSpc>
                <a:spcPct val="90000"/>
              </a:lnSpc>
              <a:buFont typeface="Wingdings" pitchFamily="2" charset="2"/>
              <a:buChar char="§"/>
            </a:pPr>
            <a:r>
              <a:rPr lang="en-US" sz="3100" dirty="0" smtClean="0"/>
              <a:t>Issue of license for arms is totally prohibited during the period from announcement of election till completion of election process. </a:t>
            </a:r>
          </a:p>
          <a:p>
            <a:pPr marL="609600" indent="-609600" algn="just" eaLnBrk="1" hangingPunct="1">
              <a:lnSpc>
                <a:spcPct val="90000"/>
              </a:lnSpc>
              <a:buFont typeface="Wingdings" pitchFamily="2" charset="2"/>
              <a:buChar char="§"/>
            </a:pPr>
            <a:r>
              <a:rPr lang="en-US" sz="3100" dirty="0" smtClean="0"/>
              <a:t>Deposition of licensed arms with the District Authority, if required.</a:t>
            </a:r>
          </a:p>
          <a:p>
            <a:pPr marL="609600" indent="-609600" algn="just" eaLnBrk="1" hangingPunct="1">
              <a:lnSpc>
                <a:spcPct val="90000"/>
              </a:lnSpc>
              <a:buFont typeface="Wingdings" pitchFamily="2" charset="2"/>
              <a:buChar char="§"/>
            </a:pPr>
            <a:r>
              <a:rPr lang="en-US" sz="3100" dirty="0" smtClean="0"/>
              <a:t>Prohibitory order U/sec. 144 of </a:t>
            </a:r>
            <a:r>
              <a:rPr lang="en-US" sz="3100" dirty="0" err="1" smtClean="0"/>
              <a:t>Cr.P.C</a:t>
            </a:r>
            <a:r>
              <a:rPr lang="en-US" sz="3100" dirty="0" smtClean="0"/>
              <a:t>. shall be issued barring the carrying of licensed arms during election process.</a:t>
            </a:r>
          </a:p>
          <a:p>
            <a:pPr marL="609600" indent="-609600" eaLnBrk="1" hangingPunct="1">
              <a:lnSpc>
                <a:spcPct val="90000"/>
              </a:lnSpc>
              <a:buFontTx/>
              <a:buNone/>
            </a:pPr>
            <a:endParaRPr lang="en-US" sz="3100" dirty="0" smtClean="0"/>
          </a:p>
          <a:p>
            <a:pPr marL="609600" indent="-609600" eaLnBrk="1" hangingPunct="1">
              <a:lnSpc>
                <a:spcPct val="90000"/>
              </a:lnSpc>
              <a:buFontTx/>
              <a:buNone/>
            </a:pPr>
            <a:r>
              <a:rPr lang="en-US" sz="3100" dirty="0" smtClean="0"/>
              <a:t>	(Instruction Sl. No. 67 &amp; 79. ECI order No.464/96-L&amp;O/ PLN-1 dt.13.3.1996 &amp; ECI order No.464.L7O/2007/PLN-I dated 08.12.2007)</a:t>
            </a:r>
          </a:p>
          <a:p>
            <a:pPr marL="609600" indent="-609600" eaLnBrk="1" hangingPunct="1">
              <a:lnSpc>
                <a:spcPct val="90000"/>
              </a:lnSpc>
            </a:pPr>
            <a:endParaRPr lang="en-US" sz="1600" dirty="0" smtClean="0"/>
          </a:p>
        </p:txBody>
      </p:sp>
      <p:sp>
        <p:nvSpPr>
          <p:cNvPr id="3" name="Rectangle 2"/>
          <p:cNvSpPr/>
          <p:nvPr/>
        </p:nvSpPr>
        <p:spPr>
          <a:xfrm>
            <a:off x="899592" y="260648"/>
            <a:ext cx="7272808" cy="1274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Restrictions on arms</a:t>
            </a:r>
            <a:endParaRPr lang="en-US" sz="4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457200" y="1428736"/>
            <a:ext cx="8229600" cy="3714775"/>
          </a:xfrm>
        </p:spPr>
        <p:txBody>
          <a:bodyPr>
            <a:noAutofit/>
          </a:bodyPr>
          <a:lstStyle/>
          <a:p>
            <a:pPr marL="609600" indent="-609600" eaLnBrk="1" hangingPunct="1">
              <a:lnSpc>
                <a:spcPct val="80000"/>
              </a:lnSpc>
              <a:buFontTx/>
              <a:buAutoNum type="arabicPeriod"/>
            </a:pPr>
            <a:endParaRPr lang="en-US" sz="2000" dirty="0" smtClean="0">
              <a:latin typeface="Arial" pitchFamily="34" charset="0"/>
              <a:cs typeface="Arial" pitchFamily="34" charset="0"/>
            </a:endParaRPr>
          </a:p>
          <a:p>
            <a:pPr marL="609600" indent="-609600" algn="just" eaLnBrk="1" hangingPunct="1">
              <a:lnSpc>
                <a:spcPct val="80000"/>
              </a:lnSpc>
              <a:buFont typeface="Wingdings" pitchFamily="2" charset="2"/>
              <a:buChar char="§"/>
            </a:pPr>
            <a:r>
              <a:rPr lang="en-US" sz="2000" dirty="0" smtClean="0">
                <a:latin typeface="Arial" pitchFamily="34" charset="0"/>
                <a:cs typeface="Arial" pitchFamily="34" charset="0"/>
              </a:rPr>
              <a:t>Section 135C of RP Act 1951 provides that no spirituous, fermented or intoxicating liquors or other substances of like nature shall be sold, given or distributed at a hotel, eating house, shop or any other place public or private with in polling area during the period of </a:t>
            </a:r>
            <a:r>
              <a:rPr lang="en-US" sz="2000" dirty="0" smtClean="0">
                <a:solidFill>
                  <a:schemeClr val="accent2">
                    <a:lumMod val="75000"/>
                  </a:schemeClr>
                </a:solidFill>
                <a:latin typeface="Arial" pitchFamily="34" charset="0"/>
                <a:cs typeface="Arial" pitchFamily="34" charset="0"/>
              </a:rPr>
              <a:t>48 hours ending with the hour fixed for closing of poll</a:t>
            </a:r>
            <a:r>
              <a:rPr lang="en-US" sz="2000" dirty="0" smtClean="0">
                <a:latin typeface="Arial" pitchFamily="34" charset="0"/>
                <a:cs typeface="Arial" pitchFamily="34" charset="0"/>
              </a:rPr>
              <a:t>. </a:t>
            </a:r>
          </a:p>
          <a:p>
            <a:pPr marL="609600" indent="-609600" algn="just" eaLnBrk="1" hangingPunct="1">
              <a:lnSpc>
                <a:spcPct val="80000"/>
              </a:lnSpc>
              <a:buFont typeface="Wingdings" pitchFamily="2" charset="2"/>
              <a:buChar char="§"/>
            </a:pPr>
            <a:r>
              <a:rPr lang="en-US" sz="2000" dirty="0" smtClean="0">
                <a:latin typeface="Arial" pitchFamily="34" charset="0"/>
                <a:cs typeface="Arial" pitchFamily="34" charset="0"/>
              </a:rPr>
              <a:t>Such period is declared as “dry days”.</a:t>
            </a:r>
          </a:p>
          <a:p>
            <a:pPr marL="609600" indent="-609600" algn="just" eaLnBrk="1" hangingPunct="1">
              <a:lnSpc>
                <a:spcPct val="80000"/>
              </a:lnSpc>
              <a:buFont typeface="Wingdings" pitchFamily="2" charset="2"/>
              <a:buChar char="§"/>
            </a:pPr>
            <a:r>
              <a:rPr lang="en-US" sz="2000" dirty="0" smtClean="0">
                <a:latin typeface="Arial" pitchFamily="34" charset="0"/>
                <a:cs typeface="Arial" pitchFamily="34" charset="0"/>
              </a:rPr>
              <a:t>No hotel, restaurant, club and other establishment shall be permitted to sell / serve liquor to anyone whosoever on the aforesaid days. </a:t>
            </a:r>
          </a:p>
          <a:p>
            <a:pPr marL="609600" indent="-609600" algn="just" eaLnBrk="1" hangingPunct="1">
              <a:lnSpc>
                <a:spcPct val="80000"/>
              </a:lnSpc>
              <a:buFont typeface="Wingdings" pitchFamily="2" charset="2"/>
              <a:buChar char="§"/>
            </a:pPr>
            <a:r>
              <a:rPr lang="en-US" sz="2000" dirty="0" smtClean="0">
                <a:latin typeface="Arial" pitchFamily="34" charset="0"/>
                <a:cs typeface="Arial" pitchFamily="34" charset="0"/>
              </a:rPr>
              <a:t>Even licensed shops should not be permitted to do so.</a:t>
            </a:r>
          </a:p>
          <a:p>
            <a:pPr marL="609600" indent="-609600" algn="just" eaLnBrk="1" hangingPunct="1">
              <a:lnSpc>
                <a:spcPct val="80000"/>
              </a:lnSpc>
              <a:buFont typeface="Wingdings" pitchFamily="2" charset="2"/>
              <a:buChar char="§"/>
            </a:pPr>
            <a:r>
              <a:rPr lang="en-US" sz="2000" dirty="0" smtClean="0">
                <a:latin typeface="Arial" pitchFamily="34" charset="0"/>
                <a:cs typeface="Arial" pitchFamily="34" charset="0"/>
              </a:rPr>
              <a:t>Strict vigilance should be enforced on illegal storage and use of liquor.</a:t>
            </a:r>
          </a:p>
          <a:p>
            <a:pPr marL="609600" indent="-609600" eaLnBrk="1" hangingPunct="1">
              <a:lnSpc>
                <a:spcPct val="80000"/>
              </a:lnSpc>
              <a:buFontTx/>
              <a:buNone/>
            </a:pPr>
            <a:endParaRPr lang="en-US" sz="2000" dirty="0" smtClean="0">
              <a:latin typeface="Arial" pitchFamily="34" charset="0"/>
              <a:cs typeface="Arial" pitchFamily="34" charset="0"/>
            </a:endParaRPr>
          </a:p>
          <a:p>
            <a:pPr marL="609600" indent="-609600" algn="just" eaLnBrk="1" hangingPunct="1">
              <a:lnSpc>
                <a:spcPct val="80000"/>
              </a:lnSpc>
              <a:buFontTx/>
              <a:buNone/>
            </a:pPr>
            <a:r>
              <a:rPr lang="en-US" sz="2000" dirty="0" smtClean="0">
                <a:latin typeface="Arial" pitchFamily="34" charset="0"/>
                <a:cs typeface="Arial" pitchFamily="34" charset="0"/>
              </a:rPr>
              <a:t>	</a:t>
            </a:r>
          </a:p>
        </p:txBody>
      </p:sp>
      <p:sp>
        <p:nvSpPr>
          <p:cNvPr id="3" name="Title 1"/>
          <p:cNvSpPr>
            <a:spLocks noGrp="1"/>
          </p:cNvSpPr>
          <p:nvPr>
            <p:ph type="title"/>
          </p:nvPr>
        </p:nvSpPr>
        <p:spPr>
          <a:xfrm>
            <a:off x="395536" y="404664"/>
            <a:ext cx="8229600" cy="850106"/>
          </a:xfrm>
        </p:spPr>
        <p:style>
          <a:lnRef idx="0">
            <a:schemeClr val="accent1"/>
          </a:lnRef>
          <a:fillRef idx="3">
            <a:schemeClr val="accent1"/>
          </a:fillRef>
          <a:effectRef idx="3">
            <a:schemeClr val="accent1"/>
          </a:effectRef>
          <a:fontRef idx="minor">
            <a:schemeClr val="lt1"/>
          </a:fontRef>
        </p:style>
        <p:txBody>
          <a:bodyPr>
            <a:normAutofit/>
          </a:bodyPr>
          <a:lstStyle/>
          <a:p>
            <a:r>
              <a:rPr lang="en-US" sz="3600" b="1" dirty="0" smtClean="0"/>
              <a:t>RESTRICTION ON SALE OF LIQUOR</a:t>
            </a:r>
            <a:endParaRPr lang="en-US" sz="3600" b="1" dirty="0"/>
          </a:p>
        </p:txBody>
      </p:sp>
      <p:sp>
        <p:nvSpPr>
          <p:cNvPr id="4" name="TextBox 3"/>
          <p:cNvSpPr txBox="1"/>
          <p:nvPr/>
        </p:nvSpPr>
        <p:spPr>
          <a:xfrm>
            <a:off x="642910" y="5500702"/>
            <a:ext cx="8001056" cy="101566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000" b="1" dirty="0" smtClean="0">
                <a:latin typeface="Arial" pitchFamily="34" charset="0"/>
                <a:cs typeface="Arial" pitchFamily="34" charset="0"/>
              </a:rPr>
              <a:t>(Instruction Sl. No.72,79 &amp; 90. ECI letter No.576/14/ 99-PLN-1 dt.21.8.1999, ECI letter No.464/L&amp;O/2007/PLN-I dated 08.12.2007 &amp; ECI letter No. 576 /1 4 / 2007 / PLN -I dated 28.12.2007)</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084982"/>
          </a:xfrm>
          <a:solidFill>
            <a:srgbClr val="00B050"/>
          </a:solidFill>
        </p:spPr>
        <p:txBody>
          <a:bodyPr>
            <a:noAutofit/>
          </a:bodyPr>
          <a:lstStyle/>
          <a:p>
            <a:r>
              <a:rPr lang="en-US" sz="2800" dirty="0" smtClean="0"/>
              <a:t>CHECKING OF STATE,INTER DISTRICT,INTERNATIONAL BORDER &amp; PLACEMENT OF NAKA</a:t>
            </a:r>
            <a:endParaRPr lang="en-US" sz="2800" dirty="0"/>
          </a:p>
        </p:txBody>
      </p:sp>
      <p:sp>
        <p:nvSpPr>
          <p:cNvPr id="3" name="Content Placeholder 2"/>
          <p:cNvSpPr>
            <a:spLocks noGrp="1"/>
          </p:cNvSpPr>
          <p:nvPr>
            <p:ph idx="1"/>
          </p:nvPr>
        </p:nvSpPr>
        <p:spPr>
          <a:xfrm>
            <a:off x="457200" y="1600200"/>
            <a:ext cx="8229600" cy="4525963"/>
          </a:xfrm>
          <a:solidFill>
            <a:srgbClr val="FFFF99"/>
          </a:solidFill>
        </p:spPr>
        <p:txBody>
          <a:bodyPr>
            <a:normAutofit fontScale="92500" lnSpcReduction="20000"/>
          </a:bodyPr>
          <a:lstStyle/>
          <a:p>
            <a:r>
              <a:rPr lang="en-US" dirty="0" smtClean="0"/>
              <a:t>Extensive Patrolling Duty on Assigned Routes covering  the state/International Border</a:t>
            </a:r>
          </a:p>
          <a:p>
            <a:r>
              <a:rPr lang="en-US" dirty="0" smtClean="0"/>
              <a:t>Meeting with  </a:t>
            </a:r>
            <a:r>
              <a:rPr lang="en-US" dirty="0" err="1" smtClean="0"/>
              <a:t>neighbouring</a:t>
            </a:r>
            <a:r>
              <a:rPr lang="en-US" dirty="0" smtClean="0"/>
              <a:t> state/BSF for co ordination </a:t>
            </a:r>
          </a:p>
          <a:p>
            <a:r>
              <a:rPr lang="en-US" dirty="0" smtClean="0"/>
              <a:t>Placement of Naka at strategic points with elements of surprise</a:t>
            </a:r>
          </a:p>
          <a:p>
            <a:r>
              <a:rPr lang="en-US" dirty="0" smtClean="0"/>
              <a:t>Strict vigil/checking  on vehicles on carrying of arms/explosives etc</a:t>
            </a:r>
          </a:p>
          <a:p>
            <a:r>
              <a:rPr lang="en-US" dirty="0" smtClean="0"/>
              <a:t>Sealing of inter state/inter district borders to prevent infiltration of anti social and disruptive elements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850106"/>
          </a:xfrm>
        </p:spPr>
        <p:style>
          <a:lnRef idx="0">
            <a:schemeClr val="accent1"/>
          </a:lnRef>
          <a:fillRef idx="3">
            <a:schemeClr val="accent1"/>
          </a:fillRef>
          <a:effectRef idx="3">
            <a:schemeClr val="accent1"/>
          </a:effectRef>
          <a:fontRef idx="minor">
            <a:schemeClr val="lt1"/>
          </a:fontRef>
        </p:style>
        <p:txBody>
          <a:bodyPr>
            <a:normAutofit/>
          </a:bodyPr>
          <a:lstStyle/>
          <a:p>
            <a:r>
              <a:rPr lang="en-US" sz="3600" b="1" dirty="0" smtClean="0"/>
              <a:t>DAILY </a:t>
            </a:r>
            <a:r>
              <a:rPr lang="en-US" sz="3600" b="1" dirty="0" smtClean="0">
                <a:hlinkClick r:id="rId2" action="ppaction://hlinkfile"/>
              </a:rPr>
              <a:t>REPORT ON LAW &amp; ORDER </a:t>
            </a:r>
            <a:r>
              <a:rPr lang="en-US" sz="3600" b="1" dirty="0" smtClean="0"/>
              <a:t>(LAO-I)</a:t>
            </a:r>
            <a:endParaRPr lang="en-US" sz="3600" b="1" dirty="0"/>
          </a:p>
        </p:txBody>
      </p:sp>
      <p:sp>
        <p:nvSpPr>
          <p:cNvPr id="3" name="Content Placeholder 2"/>
          <p:cNvSpPr>
            <a:spLocks noGrp="1"/>
          </p:cNvSpPr>
          <p:nvPr>
            <p:ph idx="1"/>
          </p:nvPr>
        </p:nvSpPr>
        <p:spPr/>
        <p:style>
          <a:lnRef idx="0">
            <a:schemeClr val="accent2"/>
          </a:lnRef>
          <a:fillRef idx="3">
            <a:schemeClr val="accent2"/>
          </a:fillRef>
          <a:effectRef idx="3">
            <a:schemeClr val="accent2"/>
          </a:effectRef>
          <a:fontRef idx="minor">
            <a:schemeClr val="lt1"/>
          </a:fontRef>
        </p:style>
        <p:txBody>
          <a:bodyPr>
            <a:normAutofit fontScale="92500"/>
          </a:bodyPr>
          <a:lstStyle/>
          <a:p>
            <a:pPr>
              <a:buNone/>
            </a:pPr>
            <a:r>
              <a:rPr lang="en-US" b="1" dirty="0" smtClean="0"/>
              <a:t>HIGHLIGHTS</a:t>
            </a:r>
          </a:p>
          <a:p>
            <a:r>
              <a:rPr lang="en-US" dirty="0" smtClean="0"/>
              <a:t>SEIZURE OF UNLICNESED ARMS/ WEAPONS</a:t>
            </a:r>
          </a:p>
          <a:p>
            <a:r>
              <a:rPr lang="en-US" dirty="0" smtClean="0"/>
              <a:t>SEIZURE OF CARTRIDGES/ EXPLOSIVES</a:t>
            </a:r>
          </a:p>
          <a:p>
            <a:r>
              <a:rPr lang="en-US" dirty="0" smtClean="0"/>
              <a:t>RAIDS ON ILLICIT ARMS MANUFACTURERS AND SEIZURES</a:t>
            </a:r>
          </a:p>
          <a:p>
            <a:r>
              <a:rPr lang="en-US" dirty="0" smtClean="0"/>
              <a:t>LICENSED ARMS DEPOSITED/ IMPOUNDED/ CANCELLED</a:t>
            </a:r>
          </a:p>
          <a:p>
            <a:r>
              <a:rPr lang="en-US" dirty="0" smtClean="0"/>
              <a:t>NO. OF PERSONS BOUND UNDER 107/116 Cr. PC</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850106"/>
          </a:xfrm>
        </p:spPr>
        <p:style>
          <a:lnRef idx="0">
            <a:schemeClr val="accent1"/>
          </a:lnRef>
          <a:fillRef idx="3">
            <a:schemeClr val="accent1"/>
          </a:fillRef>
          <a:effectRef idx="3">
            <a:schemeClr val="accent1"/>
          </a:effectRef>
          <a:fontRef idx="minor">
            <a:schemeClr val="lt1"/>
          </a:fontRef>
        </p:style>
        <p:txBody>
          <a:bodyPr>
            <a:normAutofit/>
          </a:bodyPr>
          <a:lstStyle/>
          <a:p>
            <a:r>
              <a:rPr lang="en-US" sz="3600" b="1" dirty="0" smtClean="0"/>
              <a:t>DAILY REPORT ON LAW &amp; ORDER (LAO-I)</a:t>
            </a:r>
            <a:endParaRPr lang="en-US" sz="3600" b="1" dirty="0"/>
          </a:p>
        </p:txBody>
      </p:sp>
      <p:sp>
        <p:nvSpPr>
          <p:cNvPr id="3" name="Content Placeholder 2"/>
          <p:cNvSpPr>
            <a:spLocks noGrp="1"/>
          </p:cNvSpPr>
          <p:nvPr>
            <p:ph idx="1"/>
          </p:nvPr>
        </p:nvSpPr>
        <p:spPr/>
        <p:style>
          <a:lnRef idx="0">
            <a:schemeClr val="accent2"/>
          </a:lnRef>
          <a:fillRef idx="3">
            <a:schemeClr val="accent2"/>
          </a:fillRef>
          <a:effectRef idx="3">
            <a:schemeClr val="accent2"/>
          </a:effectRef>
          <a:fontRef idx="minor">
            <a:schemeClr val="lt1"/>
          </a:fontRef>
        </p:style>
        <p:txBody>
          <a:bodyPr>
            <a:normAutofit/>
          </a:bodyPr>
          <a:lstStyle/>
          <a:p>
            <a:pPr>
              <a:buNone/>
            </a:pPr>
            <a:r>
              <a:rPr lang="en-US" b="1" dirty="0" smtClean="0"/>
              <a:t>HIGHLIGHTS-                                       </a:t>
            </a:r>
          </a:p>
          <a:p>
            <a:r>
              <a:rPr lang="en-US" dirty="0" smtClean="0"/>
              <a:t>EXECUTION OF NON-BAILABLE WARRANTS</a:t>
            </a:r>
          </a:p>
          <a:p>
            <a:r>
              <a:rPr lang="en-US" dirty="0" smtClean="0"/>
              <a:t>INCIDENTS OF VIOLENCE RELATED TO POLL CAMPAIGN/ POLITICAL RIVALRY</a:t>
            </a:r>
          </a:p>
          <a:p>
            <a:pPr lvl="1"/>
            <a:r>
              <a:rPr lang="en-US" dirty="0" smtClean="0"/>
              <a:t>TOTAL KILLED</a:t>
            </a:r>
          </a:p>
          <a:p>
            <a:pPr lvl="1"/>
            <a:r>
              <a:rPr lang="en-US" dirty="0" smtClean="0"/>
              <a:t>TOTAL INJURED</a:t>
            </a:r>
          </a:p>
          <a:p>
            <a:pPr lvl="1"/>
            <a:r>
              <a:rPr lang="en-US" dirty="0" smtClean="0"/>
              <a:t>DAMAGE TO PROPERTY</a:t>
            </a:r>
          </a:p>
          <a:p>
            <a:pPr lvl="1"/>
            <a:r>
              <a:rPr lang="en-US" dirty="0" smtClean="0"/>
              <a:t>POLICE ACTION TAKEN</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style>
          <a:lnRef idx="0">
            <a:schemeClr val="accent3"/>
          </a:lnRef>
          <a:fillRef idx="3">
            <a:schemeClr val="accent3"/>
          </a:fillRef>
          <a:effectRef idx="3">
            <a:schemeClr val="accent3"/>
          </a:effectRef>
          <a:fontRef idx="minor">
            <a:schemeClr val="lt1"/>
          </a:fontRef>
        </p:style>
        <p:txBody>
          <a:bodyPr>
            <a:noAutofit/>
          </a:bodyPr>
          <a:lstStyle/>
          <a:p>
            <a:r>
              <a:rPr lang="en-US" sz="3200" b="1" dirty="0" smtClean="0"/>
              <a:t>RESTRICTION ON PRESENCE OF POLITICAL FUNCTIONARIES 48 HOURS BEFORE THE HOUR FIXED FOR CLOSE OF POLL	</a:t>
            </a:r>
            <a:endParaRPr lang="en-US" sz="3200" b="1" dirty="0"/>
          </a:p>
        </p:txBody>
      </p:sp>
      <p:sp>
        <p:nvSpPr>
          <p:cNvPr id="3" name="Content Placeholder 2"/>
          <p:cNvSpPr>
            <a:spLocks noGrp="1"/>
          </p:cNvSpPr>
          <p:nvPr>
            <p:ph idx="1"/>
          </p:nvPr>
        </p:nvSpPr>
        <p:spPr>
          <a:xfrm>
            <a:off x="467544" y="1988840"/>
            <a:ext cx="8229600" cy="4653136"/>
          </a:xfrm>
        </p:spPr>
        <p:style>
          <a:lnRef idx="0">
            <a:schemeClr val="accent5"/>
          </a:lnRef>
          <a:fillRef idx="3">
            <a:schemeClr val="accent5"/>
          </a:fillRef>
          <a:effectRef idx="3">
            <a:schemeClr val="accent5"/>
          </a:effectRef>
          <a:fontRef idx="minor">
            <a:schemeClr val="lt1"/>
          </a:fontRef>
        </p:style>
        <p:txBody>
          <a:bodyPr>
            <a:noAutofit/>
          </a:bodyPr>
          <a:lstStyle/>
          <a:p>
            <a:r>
              <a:rPr lang="en-US" sz="2400" b="1" dirty="0" smtClean="0">
                <a:latin typeface="Arial" pitchFamily="34" charset="0"/>
                <a:cs typeface="Arial" pitchFamily="34" charset="0"/>
              </a:rPr>
              <a:t>Political functionaries other than the national office bearer in charge of the state who are not voters are not allowed to stay within the constituency.</a:t>
            </a:r>
          </a:p>
          <a:p>
            <a:pPr>
              <a:buNone/>
            </a:pPr>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Police to check community halls, hotels, guest houses, lodges, other places of accommodation to ensure compliance</a:t>
            </a:r>
          </a:p>
          <a:p>
            <a:pPr>
              <a:buNone/>
            </a:pPr>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Special check posts at constituency borders and track vehicular movement from outside the constituency</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style>
          <a:lnRef idx="0">
            <a:schemeClr val="accent3"/>
          </a:lnRef>
          <a:fillRef idx="3">
            <a:schemeClr val="accent3"/>
          </a:fillRef>
          <a:effectRef idx="3">
            <a:schemeClr val="accent3"/>
          </a:effectRef>
          <a:fontRef idx="minor">
            <a:schemeClr val="lt1"/>
          </a:fontRef>
        </p:style>
        <p:txBody>
          <a:bodyPr>
            <a:noAutofit/>
          </a:bodyPr>
          <a:lstStyle/>
          <a:p>
            <a:r>
              <a:rPr lang="en-US" sz="3200" b="1" dirty="0" smtClean="0"/>
              <a:t>RESTRICTION ON PRESENCE OF POLITICAL FUNCTIONARIES WITH SECURITY COVER</a:t>
            </a:r>
            <a:endParaRPr lang="en-US" sz="3200" b="1" dirty="0"/>
          </a:p>
        </p:txBody>
      </p:sp>
      <p:sp>
        <p:nvSpPr>
          <p:cNvPr id="3" name="Content Placeholder 2"/>
          <p:cNvSpPr>
            <a:spLocks noGrp="1"/>
          </p:cNvSpPr>
          <p:nvPr>
            <p:ph idx="1"/>
          </p:nvPr>
        </p:nvSpPr>
        <p:spPr>
          <a:xfrm>
            <a:off x="539552" y="2060848"/>
            <a:ext cx="8229600" cy="3977283"/>
          </a:xfrm>
        </p:spPr>
        <p:style>
          <a:lnRef idx="0">
            <a:schemeClr val="accent4"/>
          </a:lnRef>
          <a:fillRef idx="3">
            <a:schemeClr val="accent4"/>
          </a:fillRef>
          <a:effectRef idx="3">
            <a:schemeClr val="accent4"/>
          </a:effectRef>
          <a:fontRef idx="minor">
            <a:schemeClr val="lt1"/>
          </a:fontRef>
        </p:style>
        <p:txBody>
          <a:bodyPr>
            <a:noAutofit/>
          </a:bodyPr>
          <a:lstStyle/>
          <a:p>
            <a:r>
              <a:rPr lang="en-US" sz="2400" b="1" dirty="0" smtClean="0">
                <a:latin typeface="Arial" pitchFamily="34" charset="0"/>
                <a:cs typeface="Arial" pitchFamily="34" charset="0"/>
              </a:rPr>
              <a:t>Political functionaries with security cover shall not be allowed to remain present in a constituency where they are not voters after the end of the campaign period</a:t>
            </a:r>
          </a:p>
          <a:p>
            <a:pPr>
              <a:buNone/>
            </a:pPr>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Restricted movement of political functionaries who are voters in the constituency after they cast their vote</a:t>
            </a:r>
          </a:p>
          <a:p>
            <a:pPr>
              <a:buNone/>
            </a:pPr>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Restriction not applicable to the candidates</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14612" y="142852"/>
            <a:ext cx="3214710" cy="1143000"/>
          </a:xfrm>
        </p:spPr>
        <p:style>
          <a:lnRef idx="0">
            <a:schemeClr val="accent3"/>
          </a:lnRef>
          <a:fillRef idx="3">
            <a:schemeClr val="accent3"/>
          </a:fillRef>
          <a:effectRef idx="3">
            <a:schemeClr val="accent3"/>
          </a:effectRef>
          <a:fontRef idx="minor">
            <a:schemeClr val="lt1"/>
          </a:fontRef>
        </p:style>
        <p:txBody>
          <a:bodyPr/>
          <a:lstStyle/>
          <a:p>
            <a:r>
              <a:rPr lang="en-US" b="1" dirty="0" smtClean="0"/>
              <a:t>PRE-POLL</a:t>
            </a:r>
            <a:endParaRPr lang="en-US" b="1" dirty="0"/>
          </a:p>
        </p:txBody>
      </p:sp>
      <p:graphicFrame>
        <p:nvGraphicFramePr>
          <p:cNvPr id="4" name="Content Placeholder 3"/>
          <p:cNvGraphicFramePr>
            <a:graphicFrameLocks noGrp="1"/>
          </p:cNvGraphicFramePr>
          <p:nvPr>
            <p:ph idx="1"/>
          </p:nvPr>
        </p:nvGraphicFramePr>
        <p:xfrm>
          <a:off x="457200" y="171448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14612" y="214290"/>
            <a:ext cx="3429024" cy="1143000"/>
          </a:xfrm>
          <a:solidFill>
            <a:srgbClr val="92D050"/>
          </a:solidFill>
        </p:spPr>
        <p:style>
          <a:lnRef idx="0">
            <a:schemeClr val="accent3"/>
          </a:lnRef>
          <a:fillRef idx="3">
            <a:schemeClr val="accent3"/>
          </a:fillRef>
          <a:effectRef idx="3">
            <a:schemeClr val="accent3"/>
          </a:effectRef>
          <a:fontRef idx="minor">
            <a:schemeClr val="lt1"/>
          </a:fontRef>
        </p:style>
        <p:txBody>
          <a:bodyPr/>
          <a:lstStyle/>
          <a:p>
            <a:r>
              <a:rPr lang="en-US" dirty="0" smtClean="0"/>
              <a:t>PRE-POLL</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b="1" dirty="0" smtClean="0"/>
              <a:t>ENFORCEMENT OF MODEL CODE OF CONDUCT (MCC)</a:t>
            </a:r>
            <a:endParaRPr lang="en-US" b="1" dirty="0"/>
          </a:p>
        </p:txBody>
      </p:sp>
      <p:sp>
        <p:nvSpPr>
          <p:cNvPr id="3" name="Content Placeholder 2"/>
          <p:cNvSpPr>
            <a:spLocks noGrp="1"/>
          </p:cNvSpPr>
          <p:nvPr>
            <p:ph idx="1"/>
          </p:nvPr>
        </p:nvSpPr>
        <p:spPr>
          <a:xfrm>
            <a:off x="457200" y="1928802"/>
            <a:ext cx="8229600" cy="4525963"/>
          </a:xfrm>
        </p:spPr>
        <p:txBody>
          <a:bodyPr>
            <a:noAutofit/>
          </a:bodyPr>
          <a:lstStyle/>
          <a:p>
            <a:r>
              <a:rPr lang="en-US" sz="2400" dirty="0" smtClean="0">
                <a:latin typeface="Arial" pitchFamily="34" charset="0"/>
                <a:cs typeface="Arial" pitchFamily="34" charset="0"/>
              </a:rPr>
              <a:t>Political meetings- equitable allocation of space/ venue</a:t>
            </a:r>
          </a:p>
          <a:p>
            <a:r>
              <a:rPr lang="en-US" sz="2400" dirty="0" smtClean="0">
                <a:latin typeface="Arial" pitchFamily="34" charset="0"/>
                <a:cs typeface="Arial" pitchFamily="34" charset="0"/>
              </a:rPr>
              <a:t>Meetings with permission only. PROPOSED EXPENDITURE ON MEETING IS ALSO TO BE INCLUDED IN THE LETTER SEEKING PERMISSION in form 16.-To be covered by MCC team &amp; VST </a:t>
            </a:r>
          </a:p>
          <a:p>
            <a:r>
              <a:rPr lang="en-US" sz="2400" dirty="0" smtClean="0">
                <a:latin typeface="Arial" pitchFamily="34" charset="0"/>
                <a:cs typeface="Arial" pitchFamily="34" charset="0"/>
              </a:rPr>
              <a:t>PROCESSIONS- APPROPRIATELY COVERED by VST</a:t>
            </a:r>
          </a:p>
          <a:p>
            <a:r>
              <a:rPr lang="en-US" sz="2400" dirty="0" smtClean="0">
                <a:latin typeface="Arial" pitchFamily="34" charset="0"/>
                <a:cs typeface="Arial" pitchFamily="34" charset="0"/>
              </a:rPr>
              <a:t>Use of vehicles- only with express permission from the CEO/DEO/RO </a:t>
            </a:r>
          </a:p>
          <a:p>
            <a:r>
              <a:rPr lang="en-US" sz="2400" dirty="0" smtClean="0">
                <a:latin typeface="Arial" pitchFamily="34" charset="0"/>
                <a:cs typeface="Arial" pitchFamily="34" charset="0"/>
              </a:rPr>
              <a:t>Action on wall-writing/ </a:t>
            </a:r>
            <a:r>
              <a:rPr lang="en-US" sz="2400" dirty="0" err="1" smtClean="0">
                <a:latin typeface="Arial" pitchFamily="34" charset="0"/>
                <a:cs typeface="Arial" pitchFamily="34" charset="0"/>
              </a:rPr>
              <a:t>postering</a:t>
            </a:r>
            <a:r>
              <a:rPr lang="en-US" sz="2400" dirty="0" smtClean="0">
                <a:latin typeface="Arial" pitchFamily="34" charset="0"/>
                <a:cs typeface="Arial" pitchFamily="34" charset="0"/>
              </a:rPr>
              <a:t>/ other form of canvassing</a:t>
            </a:r>
          </a:p>
          <a:p>
            <a:r>
              <a:rPr lang="en-US" sz="2400" dirty="0" smtClean="0">
                <a:latin typeface="Arial" pitchFamily="34" charset="0"/>
                <a:cs typeface="Arial" pitchFamily="34" charset="0"/>
                <a:hlinkClick r:id="rId2" action="ppaction://hlinksldjump"/>
              </a:rPr>
              <a:t>Restrictions on use of loudspeakers</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b="1" dirty="0" smtClean="0"/>
              <a:t>ACTION AGAINST DEFACEMENT OF PROPERTIES</a:t>
            </a:r>
            <a:endParaRPr lang="en-US" b="1"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3707904" y="3356992"/>
            <a:ext cx="4896544"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ECI Instruction No. 3/7/2008/ JS-II </a:t>
            </a:r>
            <a:r>
              <a:rPr lang="en-US" b="1" dirty="0" err="1" smtClean="0"/>
              <a:t>dtd</a:t>
            </a:r>
            <a:r>
              <a:rPr lang="en-US" b="1" dirty="0" smtClean="0"/>
              <a:t> 7/10/08 &amp; 3/7/2008/ JS-II  </a:t>
            </a:r>
            <a:r>
              <a:rPr lang="en-US" b="1" dirty="0" err="1" smtClean="0"/>
              <a:t>dtd</a:t>
            </a:r>
            <a:r>
              <a:rPr lang="en-US" b="1" dirty="0" smtClean="0"/>
              <a:t>. 10/11/08</a:t>
            </a:r>
            <a:endParaRPr lang="en-US"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14678" y="274638"/>
            <a:ext cx="3714776" cy="868346"/>
          </a:xfrm>
        </p:spPr>
        <p:style>
          <a:lnRef idx="0">
            <a:schemeClr val="accent3"/>
          </a:lnRef>
          <a:fillRef idx="3">
            <a:schemeClr val="accent3"/>
          </a:fillRef>
          <a:effectRef idx="3">
            <a:schemeClr val="accent3"/>
          </a:effectRef>
          <a:fontRef idx="minor">
            <a:schemeClr val="lt1"/>
          </a:fontRef>
        </p:style>
        <p:txBody>
          <a:bodyPr>
            <a:normAutofit/>
          </a:bodyPr>
          <a:lstStyle/>
          <a:p>
            <a:r>
              <a:rPr lang="en-US" b="1" dirty="0" smtClean="0"/>
              <a:t>RESTRICTIONS</a:t>
            </a:r>
            <a:endParaRPr lang="en-US" b="1" dirty="0"/>
          </a:p>
        </p:txBody>
      </p:sp>
      <p:sp>
        <p:nvSpPr>
          <p:cNvPr id="3" name="Content Placeholder 2"/>
          <p:cNvSpPr>
            <a:spLocks noGrp="1"/>
          </p:cNvSpPr>
          <p:nvPr>
            <p:ph idx="1"/>
          </p:nvPr>
        </p:nvSpPr>
        <p:spPr>
          <a:xfrm>
            <a:off x="457200" y="1285860"/>
            <a:ext cx="8229600" cy="5072122"/>
          </a:xfrm>
        </p:spPr>
        <p:txBody>
          <a:bodyPr>
            <a:normAutofit fontScale="92500" lnSpcReduction="20000"/>
          </a:bodyPr>
          <a:lstStyle/>
          <a:p>
            <a:pPr>
              <a:buNone/>
            </a:pPr>
            <a:r>
              <a:rPr lang="en-US" b="1" dirty="0" smtClean="0">
                <a:latin typeface="Arial" pitchFamily="34" charset="0"/>
                <a:cs typeface="Arial" pitchFamily="34" charset="0"/>
              </a:rPr>
              <a:t>NO ADVERTISEMENT ON</a:t>
            </a:r>
          </a:p>
          <a:p>
            <a:pPr lvl="1"/>
            <a:r>
              <a:rPr lang="en-US" dirty="0" smtClean="0">
                <a:latin typeface="Arial" pitchFamily="34" charset="0"/>
                <a:cs typeface="Arial" pitchFamily="34" charset="0"/>
              </a:rPr>
              <a:t>building/ structure owned by the state/ central government/ any local authority</a:t>
            </a:r>
          </a:p>
          <a:p>
            <a:pPr lvl="1"/>
            <a:r>
              <a:rPr lang="en-US" dirty="0" smtClean="0">
                <a:latin typeface="Arial" pitchFamily="34" charset="0"/>
                <a:cs typeface="Arial" pitchFamily="34" charset="0"/>
              </a:rPr>
              <a:t>buildings/ fence of an educational institution or hospital</a:t>
            </a:r>
          </a:p>
          <a:p>
            <a:pPr lvl="1"/>
            <a:r>
              <a:rPr lang="en-US" dirty="0" smtClean="0">
                <a:latin typeface="Arial" pitchFamily="34" charset="0"/>
                <a:cs typeface="Arial" pitchFamily="34" charset="0"/>
              </a:rPr>
              <a:t>buildings used for religious purpose</a:t>
            </a:r>
          </a:p>
          <a:p>
            <a:pPr lvl="1"/>
            <a:r>
              <a:rPr lang="en-US" dirty="0" smtClean="0">
                <a:latin typeface="Arial" pitchFamily="34" charset="0"/>
                <a:cs typeface="Arial" pitchFamily="34" charset="0"/>
              </a:rPr>
              <a:t>gate or exit requirement of any building</a:t>
            </a:r>
          </a:p>
          <a:p>
            <a:pPr lvl="1"/>
            <a:r>
              <a:rPr lang="en-US" dirty="0" smtClean="0">
                <a:latin typeface="Arial" pitchFamily="34" charset="0"/>
                <a:cs typeface="Arial" pitchFamily="34" charset="0"/>
              </a:rPr>
              <a:t>electrical installations (transformer, lamp post etc.)</a:t>
            </a:r>
          </a:p>
          <a:p>
            <a:pPr lvl="1"/>
            <a:r>
              <a:rPr lang="en-US" dirty="0" smtClean="0">
                <a:latin typeface="Arial" pitchFamily="34" charset="0"/>
                <a:cs typeface="Arial" pitchFamily="34" charset="0"/>
              </a:rPr>
              <a:t>water supply installations</a:t>
            </a:r>
          </a:p>
          <a:p>
            <a:pPr lvl="1"/>
            <a:r>
              <a:rPr lang="en-US" dirty="0" smtClean="0">
                <a:latin typeface="Arial" pitchFamily="34" charset="0"/>
                <a:cs typeface="Arial" pitchFamily="34" charset="0"/>
              </a:rPr>
              <a:t>public transport</a:t>
            </a:r>
          </a:p>
          <a:p>
            <a:pPr lvl="1"/>
            <a:r>
              <a:rPr lang="en-US" dirty="0" smtClean="0">
                <a:latin typeface="Arial" pitchFamily="34" charset="0"/>
                <a:cs typeface="Arial" pitchFamily="34" charset="0"/>
              </a:rPr>
              <a:t>heritage buildings</a:t>
            </a:r>
          </a:p>
          <a:p>
            <a:pPr lvl="1"/>
            <a:r>
              <a:rPr lang="en-US" dirty="0" smtClean="0">
                <a:latin typeface="Arial" pitchFamily="34" charset="0"/>
                <a:cs typeface="Arial" pitchFamily="34" charset="0"/>
              </a:rPr>
              <a:t>road, if that obstruct traffic/</a:t>
            </a:r>
            <a:r>
              <a:rPr lang="en-US" dirty="0" err="1" smtClean="0">
                <a:latin typeface="Arial" pitchFamily="34" charset="0"/>
                <a:cs typeface="Arial" pitchFamily="34" charset="0"/>
              </a:rPr>
              <a:t>pedestrial</a:t>
            </a:r>
            <a:r>
              <a:rPr lang="en-US" dirty="0" smtClean="0">
                <a:latin typeface="Arial" pitchFamily="34" charset="0"/>
                <a:cs typeface="Arial" pitchFamily="34" charset="0"/>
              </a:rPr>
              <a:t> movement</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7298"/>
            <a:ext cx="8229600" cy="5143536"/>
          </a:xfrm>
        </p:spPr>
        <p:txBody>
          <a:bodyPr>
            <a:normAutofit/>
          </a:bodyPr>
          <a:lstStyle/>
          <a:p>
            <a:r>
              <a:rPr lang="en-US" sz="3000" dirty="0" smtClean="0">
                <a:latin typeface="Arial" pitchFamily="34" charset="0"/>
                <a:cs typeface="Arial" pitchFamily="34" charset="0"/>
              </a:rPr>
              <a:t>Advertisements on private buildings allowed</a:t>
            </a:r>
          </a:p>
          <a:p>
            <a:pPr lvl="1"/>
            <a:r>
              <a:rPr lang="en-US" dirty="0" smtClean="0">
                <a:latin typeface="Arial" pitchFamily="34" charset="0"/>
                <a:cs typeface="Arial" pitchFamily="34" charset="0"/>
              </a:rPr>
              <a:t>With written permission from the owner</a:t>
            </a:r>
          </a:p>
          <a:p>
            <a:pPr lvl="1"/>
            <a:r>
              <a:rPr lang="en-US" dirty="0" smtClean="0">
                <a:latin typeface="Arial" pitchFamily="34" charset="0"/>
                <a:cs typeface="Arial" pitchFamily="34" charset="0"/>
              </a:rPr>
              <a:t>When it does not obstruct</a:t>
            </a:r>
          </a:p>
          <a:p>
            <a:pPr lvl="2"/>
            <a:r>
              <a:rPr lang="en-US" dirty="0" smtClean="0">
                <a:latin typeface="Arial" pitchFamily="34" charset="0"/>
                <a:cs typeface="Arial" pitchFamily="34" charset="0"/>
              </a:rPr>
              <a:t>Doors</a:t>
            </a:r>
          </a:p>
          <a:p>
            <a:pPr lvl="2"/>
            <a:r>
              <a:rPr lang="en-US" dirty="0" smtClean="0">
                <a:latin typeface="Arial" pitchFamily="34" charset="0"/>
                <a:cs typeface="Arial" pitchFamily="34" charset="0"/>
              </a:rPr>
              <a:t>Windows</a:t>
            </a:r>
          </a:p>
          <a:p>
            <a:pPr lvl="2"/>
            <a:r>
              <a:rPr lang="en-US" dirty="0" err="1" smtClean="0">
                <a:latin typeface="Arial" pitchFamily="34" charset="0"/>
                <a:cs typeface="Arial" pitchFamily="34" charset="0"/>
              </a:rPr>
              <a:t>Ventillation</a:t>
            </a:r>
            <a:r>
              <a:rPr lang="en-US" dirty="0" smtClean="0">
                <a:latin typeface="Arial" pitchFamily="34" charset="0"/>
                <a:cs typeface="Arial" pitchFamily="34" charset="0"/>
              </a:rPr>
              <a:t> shaft</a:t>
            </a:r>
          </a:p>
          <a:p>
            <a:pPr lvl="2"/>
            <a:r>
              <a:rPr lang="en-US" dirty="0" smtClean="0">
                <a:latin typeface="Arial" pitchFamily="34" charset="0"/>
                <a:cs typeface="Arial" pitchFamily="34" charset="0"/>
              </a:rPr>
              <a:t>Chimney</a:t>
            </a:r>
          </a:p>
          <a:p>
            <a:pPr lvl="2"/>
            <a:r>
              <a:rPr lang="en-US" dirty="0" smtClean="0">
                <a:latin typeface="Arial" pitchFamily="34" charset="0"/>
                <a:cs typeface="Arial" pitchFamily="34" charset="0"/>
              </a:rPr>
              <a:t>Ac</a:t>
            </a:r>
          </a:p>
          <a:p>
            <a:pPr lvl="2"/>
            <a:r>
              <a:rPr lang="en-US" dirty="0" smtClean="0">
                <a:latin typeface="Arial" pitchFamily="34" charset="0"/>
                <a:cs typeface="Arial" pitchFamily="34" charset="0"/>
              </a:rPr>
              <a:t>Balcony</a:t>
            </a:r>
          </a:p>
          <a:p>
            <a:pPr lvl="2"/>
            <a:r>
              <a:rPr lang="en-US" dirty="0" smtClean="0">
                <a:latin typeface="Arial" pitchFamily="34" charset="0"/>
                <a:cs typeface="Arial" pitchFamily="34" charset="0"/>
              </a:rPr>
              <a:t>Any other portion covered with iron grill</a:t>
            </a:r>
            <a:endParaRPr lang="en-US" dirty="0">
              <a:latin typeface="Arial" pitchFamily="34" charset="0"/>
              <a:cs typeface="Arial" pitchFamily="34" charset="0"/>
            </a:endParaRPr>
          </a:p>
        </p:txBody>
      </p:sp>
      <p:sp>
        <p:nvSpPr>
          <p:cNvPr id="5" name="Title 1"/>
          <p:cNvSpPr txBox="1">
            <a:spLocks/>
          </p:cNvSpPr>
          <p:nvPr/>
        </p:nvSpPr>
        <p:spPr>
          <a:xfrm>
            <a:off x="3000364" y="285728"/>
            <a:ext cx="3714776" cy="8683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lt1"/>
                </a:solidFill>
                <a:effectLst/>
                <a:uLnTx/>
                <a:uFillTx/>
                <a:latin typeface="+mn-lt"/>
                <a:ea typeface="+mn-ea"/>
                <a:cs typeface="+mn-cs"/>
              </a:rPr>
              <a:t>RESTRICTIONS</a:t>
            </a:r>
            <a:endParaRPr kumimoji="0" lang="en-US" sz="44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5572140"/>
            <a:ext cx="8429684" cy="714380"/>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ctr"/>
            <a:r>
              <a:rPr lang="en-US" sz="2400" b="1" dirty="0" smtClean="0"/>
              <a:t>OC, PS to monitor &amp; identify cases of violation/ report to SDPO/ DSP</a:t>
            </a:r>
          </a:p>
          <a:p>
            <a:pPr algn="ctr"/>
            <a:endParaRPr lang="en-US" sz="2400" b="1" dirty="0"/>
          </a:p>
        </p:txBody>
      </p:sp>
      <p:sp>
        <p:nvSpPr>
          <p:cNvPr id="4"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US" b="1" dirty="0" smtClean="0"/>
              <a:t>ACTION AGAINST VIOLATION</a:t>
            </a:r>
            <a:endParaRPr lang="en-US" b="1" dirty="0"/>
          </a:p>
        </p:txBody>
      </p:sp>
      <p:sp>
        <p:nvSpPr>
          <p:cNvPr id="5" name="Right Arrow 4"/>
          <p:cNvSpPr/>
          <p:nvPr/>
        </p:nvSpPr>
        <p:spPr>
          <a:xfrm rot="16200000">
            <a:off x="4250529" y="5036355"/>
            <a:ext cx="642942"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357158" y="4429132"/>
            <a:ext cx="8429684" cy="47150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dk1"/>
                </a:solidFill>
                <a:effectLst/>
                <a:uLnTx/>
                <a:uFillTx/>
                <a:latin typeface="+mn-lt"/>
                <a:ea typeface="+mn-ea"/>
                <a:cs typeface="+mn-cs"/>
              </a:rPr>
              <a:t>SDPO/ DSP report to RO/ DEO</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dk1"/>
              </a:solidFill>
              <a:effectLst/>
              <a:uLnTx/>
              <a:uFillTx/>
              <a:latin typeface="+mn-lt"/>
              <a:ea typeface="+mn-ea"/>
              <a:cs typeface="+mn-cs"/>
            </a:endParaRPr>
          </a:p>
        </p:txBody>
      </p:sp>
      <p:sp>
        <p:nvSpPr>
          <p:cNvPr id="7" name="Content Placeholder 2"/>
          <p:cNvSpPr txBox="1">
            <a:spLocks/>
          </p:cNvSpPr>
          <p:nvPr/>
        </p:nvSpPr>
        <p:spPr>
          <a:xfrm>
            <a:off x="357158" y="3178967"/>
            <a:ext cx="8429684" cy="50006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dk1"/>
                </a:solidFill>
                <a:effectLst/>
                <a:uLnTx/>
                <a:uFillTx/>
                <a:latin typeface="+mn-lt"/>
                <a:ea typeface="+mn-ea"/>
                <a:cs typeface="+mn-cs"/>
              </a:rPr>
              <a:t>RO issues notice to the party/ candidate for removal</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dk1"/>
              </a:solidFill>
              <a:effectLst/>
              <a:uLnTx/>
              <a:uFillTx/>
              <a:latin typeface="+mn-lt"/>
              <a:ea typeface="+mn-ea"/>
              <a:cs typeface="+mn-cs"/>
            </a:endParaRPr>
          </a:p>
        </p:txBody>
      </p:sp>
      <p:sp>
        <p:nvSpPr>
          <p:cNvPr id="9" name="Content Placeholder 2"/>
          <p:cNvSpPr txBox="1">
            <a:spLocks/>
          </p:cNvSpPr>
          <p:nvPr/>
        </p:nvSpPr>
        <p:spPr>
          <a:xfrm>
            <a:off x="357158" y="1714488"/>
            <a:ext cx="8429684" cy="85725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dk1"/>
                </a:solidFill>
                <a:effectLst/>
                <a:uLnTx/>
                <a:uFillTx/>
                <a:latin typeface="+mn-lt"/>
                <a:ea typeface="+mn-ea"/>
                <a:cs typeface="+mn-cs"/>
              </a:rPr>
              <a:t>If not complied</a:t>
            </a:r>
            <a:r>
              <a:rPr kumimoji="0" lang="en-US" sz="2400" b="0" i="0" u="none" strike="noStrike" kern="1200" cap="none" spc="0" normalizeH="0" noProof="0" dirty="0" smtClean="0">
                <a:ln>
                  <a:noFill/>
                </a:ln>
                <a:solidFill>
                  <a:schemeClr val="dk1"/>
                </a:solidFill>
                <a:effectLst/>
                <a:uLnTx/>
                <a:uFillTx/>
                <a:latin typeface="+mn-lt"/>
                <a:ea typeface="+mn-ea"/>
                <a:cs typeface="+mn-cs"/>
              </a:rPr>
              <a:t> within 3 days, fir lodged by RO, case registered by OC &amp; the RO arranges removal</a:t>
            </a:r>
            <a:endParaRPr kumimoji="0" lang="en-US" sz="2400" b="0" i="0" u="none" strike="noStrike" kern="1200" cap="none" spc="0" normalizeH="0" baseline="0" noProof="0" dirty="0">
              <a:ln>
                <a:noFill/>
              </a:ln>
              <a:solidFill>
                <a:schemeClr val="dk1"/>
              </a:solidFill>
              <a:effectLst/>
              <a:uLnTx/>
              <a:uFillTx/>
              <a:latin typeface="+mn-lt"/>
              <a:ea typeface="+mn-ea"/>
              <a:cs typeface="+mn-cs"/>
            </a:endParaRPr>
          </a:p>
        </p:txBody>
      </p:sp>
      <p:sp>
        <p:nvSpPr>
          <p:cNvPr id="10" name="Right Arrow 9"/>
          <p:cNvSpPr/>
          <p:nvPr/>
        </p:nvSpPr>
        <p:spPr>
          <a:xfrm rot="16200000">
            <a:off x="4250529" y="2678901"/>
            <a:ext cx="642942"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6200000">
            <a:off x="4196951" y="3839769"/>
            <a:ext cx="642942" cy="3929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b="1" dirty="0" smtClean="0">
                <a:solidFill>
                  <a:srgbClr val="FF0000"/>
                </a:solidFill>
              </a:rPr>
              <a:t>Absolutely no time limit on defacement of Government Property-</a:t>
            </a:r>
          </a:p>
          <a:p>
            <a:pPr algn="just"/>
            <a:r>
              <a:rPr lang="en-US" b="1" dirty="0" smtClean="0">
                <a:solidFill>
                  <a:srgbClr val="FF0000"/>
                </a:solidFill>
              </a:rPr>
              <a:t>Should be removed immediately by the Offender</a:t>
            </a:r>
            <a:endParaRPr lang="en-US" b="1" dirty="0">
              <a:solidFill>
                <a:srgbClr val="FF0000"/>
              </a:solidFill>
            </a:endParaRPr>
          </a:p>
        </p:txBody>
      </p:sp>
    </p:spTree>
    <p:extLst>
      <p:ext uri="{BB962C8B-B14F-4D97-AF65-F5344CB8AC3E}">
        <p14:creationId xmlns:p14="http://schemas.microsoft.com/office/powerpoint/2010/main" val="6085917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a:xfrm>
            <a:off x="2857488" y="214290"/>
            <a:ext cx="3429024" cy="1143000"/>
          </a:xfrm>
        </p:spPr>
        <p:style>
          <a:lnRef idx="0">
            <a:schemeClr val="accent3"/>
          </a:lnRef>
          <a:fillRef idx="3">
            <a:schemeClr val="accent3"/>
          </a:fillRef>
          <a:effectRef idx="3">
            <a:schemeClr val="accent3"/>
          </a:effectRef>
          <a:fontRef idx="minor">
            <a:schemeClr val="lt1"/>
          </a:fontRef>
        </p:style>
        <p:txBody>
          <a:bodyPr/>
          <a:lstStyle/>
          <a:p>
            <a:r>
              <a:rPr lang="en-US" b="1" dirty="0" smtClean="0"/>
              <a:t>PRE-POLL</a:t>
            </a:r>
            <a:endParaRPr lang="en-US"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US" b="1" dirty="0" smtClean="0"/>
              <a:t>VEHICLE USE BY MINISTERS</a:t>
            </a:r>
            <a:endParaRPr lang="en-US" b="1" dirty="0"/>
          </a:p>
        </p:txBody>
      </p:sp>
      <p:sp>
        <p:nvSpPr>
          <p:cNvPr id="3" name="Content Placeholder 2"/>
          <p:cNvSpPr>
            <a:spLocks noGrp="1"/>
          </p:cNvSpPr>
          <p:nvPr>
            <p:ph idx="1"/>
          </p:nvPr>
        </p:nvSpPr>
        <p:spPr/>
        <p:txBody>
          <a:bodyPr>
            <a:normAutofit/>
          </a:bodyPr>
          <a:lstStyle/>
          <a:p>
            <a:r>
              <a:rPr lang="en-US" sz="3600" dirty="0" smtClean="0">
                <a:latin typeface="Arial" pitchFamily="34" charset="0"/>
                <a:cs typeface="Arial" pitchFamily="34" charset="0"/>
              </a:rPr>
              <a:t>No red light</a:t>
            </a:r>
          </a:p>
          <a:p>
            <a:r>
              <a:rPr lang="en-US" sz="3600" dirty="0" smtClean="0">
                <a:latin typeface="Arial" pitchFamily="34" charset="0"/>
                <a:cs typeface="Arial" pitchFamily="34" charset="0"/>
              </a:rPr>
              <a:t>Official vehicle only from residence to office (</a:t>
            </a:r>
            <a:r>
              <a:rPr lang="en-US" sz="3600" dirty="0" err="1" smtClean="0">
                <a:latin typeface="Arial" pitchFamily="34" charset="0"/>
                <a:cs typeface="Arial" pitchFamily="34" charset="0"/>
              </a:rPr>
              <a:t>hq</a:t>
            </a:r>
            <a:r>
              <a:rPr lang="en-US" sz="3600" dirty="0" smtClean="0">
                <a:latin typeface="Arial" pitchFamily="34" charset="0"/>
                <a:cs typeface="Arial" pitchFamily="34" charset="0"/>
              </a:rPr>
              <a:t>) and back</a:t>
            </a:r>
          </a:p>
          <a:p>
            <a:r>
              <a:rPr lang="en-US" sz="3600" dirty="0" smtClean="0">
                <a:latin typeface="Arial" pitchFamily="34" charset="0"/>
                <a:cs typeface="Arial" pitchFamily="34" charset="0"/>
              </a:rPr>
              <a:t>CEO to be informed on the visit of ministers outside </a:t>
            </a:r>
            <a:r>
              <a:rPr lang="en-US" sz="3600" dirty="0" err="1" smtClean="0">
                <a:latin typeface="Arial" pitchFamily="34" charset="0"/>
                <a:cs typeface="Arial" pitchFamily="34" charset="0"/>
              </a:rPr>
              <a:t>hq</a:t>
            </a:r>
            <a:endParaRPr lang="en-US" sz="3600" dirty="0" smtClean="0">
              <a:latin typeface="Arial" pitchFamily="34" charset="0"/>
              <a:cs typeface="Arial" pitchFamily="34" charset="0"/>
            </a:endParaRPr>
          </a:p>
          <a:p>
            <a:r>
              <a:rPr lang="en-US" sz="3600" dirty="0" smtClean="0">
                <a:latin typeface="Arial" pitchFamily="34" charset="0"/>
                <a:cs typeface="Arial" pitchFamily="34" charset="0"/>
              </a:rPr>
              <a:t>Ministers cannot combine official and non-official/ electioneering work</a:t>
            </a:r>
            <a:endParaRPr lang="en-US" sz="3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82660"/>
          </a:xfrm>
        </p:spPr>
        <p:style>
          <a:lnRef idx="0">
            <a:schemeClr val="accent3"/>
          </a:lnRef>
          <a:fillRef idx="3">
            <a:schemeClr val="accent3"/>
          </a:fillRef>
          <a:effectRef idx="3">
            <a:schemeClr val="accent3"/>
          </a:effectRef>
          <a:fontRef idx="minor">
            <a:schemeClr val="lt1"/>
          </a:fontRef>
        </p:style>
        <p:txBody>
          <a:bodyPr>
            <a:noAutofit/>
          </a:bodyPr>
          <a:lstStyle/>
          <a:p>
            <a:pPr lvl="0"/>
            <a:r>
              <a:rPr lang="en-US" sz="3600" b="1" dirty="0" smtClean="0"/>
              <a:t>VEHICLE USE BY CANDIDATES/ PARTIES</a:t>
            </a:r>
            <a:endParaRPr lang="en-US" sz="3600" b="1" dirty="0"/>
          </a:p>
        </p:txBody>
      </p:sp>
      <p:sp>
        <p:nvSpPr>
          <p:cNvPr id="3" name="Content Placeholder 2"/>
          <p:cNvSpPr>
            <a:spLocks noGrp="1"/>
          </p:cNvSpPr>
          <p:nvPr>
            <p:ph idx="1"/>
          </p:nvPr>
        </p:nvSpPr>
        <p:spPr>
          <a:xfrm>
            <a:off x="457200" y="1214422"/>
            <a:ext cx="8229600" cy="5357850"/>
          </a:xfrm>
        </p:spPr>
        <p:txBody>
          <a:bodyPr>
            <a:normAutofit/>
          </a:bodyPr>
          <a:lstStyle/>
          <a:p>
            <a:r>
              <a:rPr lang="en-US" sz="2800" dirty="0" smtClean="0">
                <a:latin typeface="Arial" pitchFamily="34" charset="0"/>
                <a:cs typeface="Arial" pitchFamily="34" charset="0"/>
              </a:rPr>
              <a:t>For filing nomination, only three vehicles per candidate within 100 </a:t>
            </a:r>
            <a:r>
              <a:rPr lang="en-US" sz="2800" dirty="0" err="1" smtClean="0">
                <a:latin typeface="Arial" pitchFamily="34" charset="0"/>
                <a:cs typeface="Arial" pitchFamily="34" charset="0"/>
              </a:rPr>
              <a:t>metre</a:t>
            </a:r>
            <a:r>
              <a:rPr lang="en-US" sz="2800" dirty="0" smtClean="0">
                <a:latin typeface="Arial" pitchFamily="34" charset="0"/>
                <a:cs typeface="Arial" pitchFamily="34" charset="0"/>
              </a:rPr>
              <a:t> radius of the RO/ARO office</a:t>
            </a:r>
          </a:p>
          <a:p>
            <a:r>
              <a:rPr lang="en-US" sz="2800" dirty="0" smtClean="0">
                <a:latin typeface="Arial" pitchFamily="34" charset="0"/>
                <a:cs typeface="Arial" pitchFamily="34" charset="0"/>
              </a:rPr>
              <a:t>No stipulation as to the number of vehicle to be used during the campaign period </a:t>
            </a:r>
          </a:p>
          <a:p>
            <a:r>
              <a:rPr lang="en-US" sz="2800" dirty="0" smtClean="0">
                <a:latin typeface="Arial" pitchFamily="34" charset="0"/>
                <a:cs typeface="Arial" pitchFamily="34" charset="0"/>
              </a:rPr>
              <a:t>No campaign vehicle without pass issued by the RO</a:t>
            </a:r>
          </a:p>
          <a:p>
            <a:r>
              <a:rPr lang="en-US" sz="2800" dirty="0" smtClean="0">
                <a:latin typeface="Arial" pitchFamily="34" charset="0"/>
                <a:cs typeface="Arial" pitchFamily="34" charset="0"/>
              </a:rPr>
              <a:t>If users of any of the </a:t>
            </a:r>
            <a:r>
              <a:rPr lang="en-US" sz="2800" dirty="0" err="1" smtClean="0">
                <a:latin typeface="Arial" pitchFamily="34" charset="0"/>
                <a:cs typeface="Arial" pitchFamily="34" charset="0"/>
              </a:rPr>
              <a:t>authorised</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vechicles</a:t>
            </a:r>
            <a:r>
              <a:rPr lang="en-US" sz="2800" dirty="0" smtClean="0">
                <a:latin typeface="Arial" pitchFamily="34" charset="0"/>
                <a:cs typeface="Arial" pitchFamily="34" charset="0"/>
              </a:rPr>
              <a:t> indulge in unlawful activities, the vehicle shall be impounded and shall not be allowed to be used till the election process is over </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b="1" dirty="0" smtClean="0"/>
              <a:t>PLANNING FOR LAW AND ORDER MEASURES DURING ELECTION</a:t>
            </a:r>
            <a:endParaRPr lang="en-US" b="1"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850106"/>
          </a:xfrm>
        </p:spPr>
        <p:style>
          <a:lnRef idx="0">
            <a:schemeClr val="accent3"/>
          </a:lnRef>
          <a:fillRef idx="3">
            <a:schemeClr val="accent3"/>
          </a:fillRef>
          <a:effectRef idx="3">
            <a:schemeClr val="accent3"/>
          </a:effectRef>
          <a:fontRef idx="minor">
            <a:schemeClr val="lt1"/>
          </a:fontRef>
        </p:style>
        <p:txBody>
          <a:bodyPr/>
          <a:lstStyle/>
          <a:p>
            <a:r>
              <a:rPr lang="en-US" b="1" dirty="0" smtClean="0"/>
              <a:t>VEHICLE FOR STAR CAMPAIGNERS</a:t>
            </a:r>
            <a:endParaRPr lang="en-US" b="1" dirty="0"/>
          </a:p>
        </p:txBody>
      </p:sp>
      <p:sp>
        <p:nvSpPr>
          <p:cNvPr id="3" name="Content Placeholder 2"/>
          <p:cNvSpPr>
            <a:spLocks noGrp="1"/>
          </p:cNvSpPr>
          <p:nvPr>
            <p:ph idx="1"/>
          </p:nvPr>
        </p:nvSpPr>
        <p:spPr/>
        <p:txBody>
          <a:bodyPr>
            <a:normAutofit/>
          </a:bodyPr>
          <a:lstStyle/>
          <a:p>
            <a:r>
              <a:rPr lang="en-US" sz="2800" dirty="0" smtClean="0"/>
              <a:t>Enlisted star campaigners will be issued vehicle permit by the CEO office</a:t>
            </a:r>
          </a:p>
          <a:p>
            <a:r>
              <a:rPr lang="en-US" sz="2800" dirty="0" smtClean="0"/>
              <a:t>Only the star campaigner to use such vehicle for his/ her own travel</a:t>
            </a:r>
          </a:p>
          <a:p>
            <a:r>
              <a:rPr lang="en-US" sz="2800" dirty="0" smtClean="0"/>
              <a:t>The star campaigner is to ensure that the permit is not misused</a:t>
            </a:r>
          </a:p>
          <a:p>
            <a:r>
              <a:rPr lang="en-US" sz="2800" dirty="0" smtClean="0"/>
              <a:t>The permit is to be displayed while the vehicle is in use</a:t>
            </a:r>
            <a:endParaRPr lang="en-US" sz="2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3050"/>
            <a:ext cx="8229600" cy="4525963"/>
          </a:xfrm>
        </p:spPr>
        <p:txBody>
          <a:bodyPr>
            <a:normAutofit fontScale="85000" lnSpcReduction="10000"/>
          </a:bodyPr>
          <a:lstStyle/>
          <a:p>
            <a:r>
              <a:rPr lang="en-US" sz="3500" dirty="0" smtClean="0"/>
              <a:t>On the day of poll there would be authority to use</a:t>
            </a:r>
          </a:p>
          <a:p>
            <a:pPr lvl="1"/>
            <a:r>
              <a:rPr lang="en-US" sz="3500" dirty="0" smtClean="0"/>
              <a:t>One vehicle by the candidate</a:t>
            </a:r>
          </a:p>
          <a:p>
            <a:pPr lvl="1"/>
            <a:r>
              <a:rPr lang="en-US" sz="3500" dirty="0" smtClean="0"/>
              <a:t>One vehicle by the election agent</a:t>
            </a:r>
          </a:p>
          <a:p>
            <a:pPr lvl="1"/>
            <a:r>
              <a:rPr lang="en-US" sz="3500" dirty="0" smtClean="0"/>
              <a:t>One vehicle by the workers</a:t>
            </a:r>
          </a:p>
          <a:p>
            <a:r>
              <a:rPr lang="en-US" sz="3500" dirty="0" smtClean="0"/>
              <a:t>Passes would be issued by the </a:t>
            </a:r>
            <a:r>
              <a:rPr lang="en-US" sz="3500" dirty="0" err="1" smtClean="0"/>
              <a:t>deo</a:t>
            </a:r>
            <a:r>
              <a:rPr lang="en-US" sz="3500" dirty="0" smtClean="0"/>
              <a:t>/ </a:t>
            </a:r>
            <a:r>
              <a:rPr lang="en-US" sz="3500" dirty="0" err="1" smtClean="0"/>
              <a:t>ro</a:t>
            </a:r>
            <a:endParaRPr lang="en-US" sz="3500" dirty="0" smtClean="0"/>
          </a:p>
          <a:p>
            <a:r>
              <a:rPr lang="en-US" sz="3500" dirty="0" smtClean="0"/>
              <a:t>Only 4+1 persons can be accommodated in a vehicle</a:t>
            </a:r>
          </a:p>
          <a:p>
            <a:r>
              <a:rPr lang="en-US" sz="3500" dirty="0" smtClean="0"/>
              <a:t>Strict ban on carrying of voters in those vehicles</a:t>
            </a:r>
          </a:p>
          <a:p>
            <a:endParaRPr lang="en-US" dirty="0"/>
          </a:p>
        </p:txBody>
      </p:sp>
      <p:sp>
        <p:nvSpPr>
          <p:cNvPr id="5" name="Title 1"/>
          <p:cNvSpPr>
            <a:spLocks noGrp="1"/>
          </p:cNvSpPr>
          <p:nvPr>
            <p:ph type="title"/>
          </p:nvPr>
        </p:nvSpPr>
        <p:spPr>
          <a:xfrm>
            <a:off x="2714612" y="214290"/>
            <a:ext cx="3429024" cy="1143000"/>
          </a:xfrm>
        </p:spPr>
        <p:style>
          <a:lnRef idx="0">
            <a:schemeClr val="accent3"/>
          </a:lnRef>
          <a:fillRef idx="3">
            <a:schemeClr val="accent3"/>
          </a:fillRef>
          <a:effectRef idx="3">
            <a:schemeClr val="accent3"/>
          </a:effectRef>
          <a:fontRef idx="minor">
            <a:schemeClr val="lt1"/>
          </a:fontRef>
        </p:style>
        <p:txBody>
          <a:bodyPr>
            <a:normAutofit/>
          </a:bodyPr>
          <a:lstStyle/>
          <a:p>
            <a:r>
              <a:rPr lang="en-US" b="1" dirty="0" smtClean="0"/>
              <a:t>POLL DAY USE</a:t>
            </a:r>
            <a:endParaRPr lang="en-US"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143000"/>
          </a:xfrm>
        </p:spPr>
        <p:style>
          <a:lnRef idx="0">
            <a:schemeClr val="accent3"/>
          </a:lnRef>
          <a:fillRef idx="3">
            <a:schemeClr val="accent3"/>
          </a:fillRef>
          <a:effectRef idx="3">
            <a:schemeClr val="accent3"/>
          </a:effectRef>
          <a:fontRef idx="minor">
            <a:schemeClr val="lt1"/>
          </a:fontRef>
        </p:style>
        <p:txBody>
          <a:bodyPr/>
          <a:lstStyle/>
          <a:p>
            <a:r>
              <a:rPr lang="en-US" b="1" dirty="0" smtClean="0"/>
              <a:t>REQUISITION OF VEHICLES</a:t>
            </a:r>
            <a:endParaRPr lang="en-US" b="1" dirty="0"/>
          </a:p>
        </p:txBody>
      </p:sp>
      <p:sp>
        <p:nvSpPr>
          <p:cNvPr id="3" name="Content Placeholder 2"/>
          <p:cNvSpPr>
            <a:spLocks noGrp="1"/>
          </p:cNvSpPr>
          <p:nvPr>
            <p:ph idx="1"/>
          </p:nvPr>
        </p:nvSpPr>
        <p:spPr>
          <a:xfrm>
            <a:off x="457200" y="1357298"/>
            <a:ext cx="8229600" cy="5500702"/>
          </a:xfrm>
        </p:spPr>
        <p:txBody>
          <a:bodyPr>
            <a:normAutofit lnSpcReduction="10000"/>
          </a:bodyPr>
          <a:lstStyle/>
          <a:p>
            <a:r>
              <a:rPr lang="en-US" dirty="0" smtClean="0"/>
              <a:t>State government vehicles</a:t>
            </a:r>
          </a:p>
          <a:p>
            <a:r>
              <a:rPr lang="en-US" dirty="0" smtClean="0"/>
              <a:t>Vehicles of central government offices/ undertakings</a:t>
            </a:r>
          </a:p>
          <a:p>
            <a:r>
              <a:rPr lang="en-US" dirty="0" smtClean="0"/>
              <a:t>Commercial vehicles</a:t>
            </a:r>
          </a:p>
          <a:p>
            <a:r>
              <a:rPr lang="en-US" dirty="0" smtClean="0"/>
              <a:t>Private vehicles</a:t>
            </a:r>
          </a:p>
          <a:p>
            <a:pPr lvl="1"/>
            <a:r>
              <a:rPr lang="en-US" dirty="0" smtClean="0"/>
              <a:t>In order of priority as above</a:t>
            </a:r>
          </a:p>
          <a:p>
            <a:pPr lvl="1"/>
            <a:r>
              <a:rPr lang="en-US" dirty="0" smtClean="0"/>
              <a:t>Requisition with proper documents</a:t>
            </a:r>
          </a:p>
          <a:p>
            <a:pPr lvl="1"/>
            <a:r>
              <a:rPr lang="en-US" dirty="0" smtClean="0"/>
              <a:t>No unnecessary detention</a:t>
            </a:r>
          </a:p>
          <a:p>
            <a:pPr lvl="1"/>
            <a:r>
              <a:rPr lang="en-US" dirty="0" smtClean="0"/>
              <a:t>No avoidable harassment to the vehicle owners</a:t>
            </a:r>
          </a:p>
          <a:p>
            <a:pPr lvl="1"/>
            <a:r>
              <a:rPr lang="en-US" dirty="0" smtClean="0"/>
              <a:t>Payment of compensation immediately on completion of election</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a:xfrm>
            <a:off x="2643174" y="214290"/>
            <a:ext cx="3429024" cy="1143000"/>
          </a:xfrm>
        </p:spPr>
        <p:style>
          <a:lnRef idx="0">
            <a:schemeClr val="accent3"/>
          </a:lnRef>
          <a:fillRef idx="3">
            <a:schemeClr val="accent3"/>
          </a:fillRef>
          <a:effectRef idx="3">
            <a:schemeClr val="accent3"/>
          </a:effectRef>
          <a:fontRef idx="minor">
            <a:schemeClr val="lt1"/>
          </a:fontRef>
        </p:style>
        <p:txBody>
          <a:bodyPr/>
          <a:lstStyle/>
          <a:p>
            <a:r>
              <a:rPr lang="en-US" dirty="0" smtClean="0"/>
              <a:t>PRE-POLL</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571480"/>
            <a:ext cx="6715172" cy="1143000"/>
          </a:xfrm>
        </p:spPr>
        <p:style>
          <a:lnRef idx="0">
            <a:schemeClr val="accent3"/>
          </a:lnRef>
          <a:fillRef idx="3">
            <a:schemeClr val="accent3"/>
          </a:fillRef>
          <a:effectRef idx="3">
            <a:schemeClr val="accent3"/>
          </a:effectRef>
          <a:fontRef idx="minor">
            <a:schemeClr val="lt1"/>
          </a:fontRef>
        </p:style>
        <p:txBody>
          <a:bodyPr>
            <a:normAutofit fontScale="90000"/>
          </a:bodyPr>
          <a:lstStyle/>
          <a:p>
            <a:pPr>
              <a:defRPr/>
            </a:pPr>
            <a:r>
              <a:rPr lang="en-US" b="1" dirty="0" smtClean="0"/>
              <a:t>WHAT IS EXPENDITURE MONITORING?</a:t>
            </a:r>
            <a:endParaRPr lang="en-US" b="1" dirty="0"/>
          </a:p>
        </p:txBody>
      </p:sp>
      <p:sp>
        <p:nvSpPr>
          <p:cNvPr id="3" name="Content Placeholder 2"/>
          <p:cNvSpPr>
            <a:spLocks noGrp="1"/>
          </p:cNvSpPr>
          <p:nvPr>
            <p:ph idx="1"/>
          </p:nvPr>
        </p:nvSpPr>
        <p:spPr>
          <a:xfrm>
            <a:off x="899592" y="2492896"/>
            <a:ext cx="7208589" cy="3241160"/>
          </a:xfrm>
        </p:spPr>
        <p:txBody>
          <a:bodyPr>
            <a:normAutofit fontScale="85000" lnSpcReduction="10000"/>
          </a:bodyPr>
          <a:lstStyle/>
          <a:p>
            <a:pPr marL="173038" indent="-173038" algn="just">
              <a:lnSpc>
                <a:spcPct val="150000"/>
              </a:lnSpc>
              <a:buNone/>
              <a:defRPr/>
            </a:pPr>
            <a:r>
              <a:rPr lang="en-US" sz="2800" dirty="0" smtClean="0">
                <a:latin typeface="Arial" pitchFamily="34" charset="0"/>
                <a:cs typeface="Arial" pitchFamily="34" charset="0"/>
              </a:rPr>
              <a:t>	</a:t>
            </a:r>
            <a:r>
              <a:rPr lang="en-US" sz="2800" i="1" dirty="0" smtClean="0">
                <a:latin typeface="Arial" pitchFamily="34" charset="0"/>
                <a:cs typeface="Arial" pitchFamily="34" charset="0"/>
              </a:rPr>
              <a:t>A PROCESS BY WHICH ELECTION COMMISSION KEEPS TRACK ON THE EXPENSES INCURRED BY THE CONTESTING CANDIDATES IN COURSE OF AN ELECTION IN ORDER TO PROVIDE A LEVEL PLAYING FIELD FOR ALL &amp; MITIGATE USE OF MONEY POWER.</a:t>
            </a:r>
            <a:endParaRPr lang="en-US" sz="2800" i="1" dirty="0">
              <a:latin typeface="Arial" pitchFamily="34" charset="0"/>
              <a:cs typeface="Arial" pitchFamily="34" charset="0"/>
            </a:endParaRPr>
          </a:p>
        </p:txBody>
      </p:sp>
      <p:sp>
        <p:nvSpPr>
          <p:cNvPr id="4" name="Date Placeholder 3"/>
          <p:cNvSpPr>
            <a:spLocks noGrp="1"/>
          </p:cNvSpPr>
          <p:nvPr>
            <p:ph type="dt" sz="quarter" idx="10"/>
          </p:nvPr>
        </p:nvSpPr>
        <p:spPr/>
        <p:txBody>
          <a:bodyPr/>
          <a:lstStyle/>
          <a:p>
            <a:pPr>
              <a:defRPr/>
            </a:pPr>
            <a:fld id="{A504C9ED-A561-4228-A8C0-4022078E87CC}" type="datetime1">
              <a:rPr lang="en-US" smtClean="0"/>
              <a:pPr>
                <a:defRPr/>
              </a:pPr>
              <a:t>12/4/2018</a:t>
            </a:fld>
            <a:endParaRPr lang="en-US"/>
          </a:p>
        </p:txBody>
      </p:sp>
      <p:sp>
        <p:nvSpPr>
          <p:cNvPr id="5" name="Slide Number Placeholder 4"/>
          <p:cNvSpPr>
            <a:spLocks noGrp="1"/>
          </p:cNvSpPr>
          <p:nvPr>
            <p:ph type="sldNum" sz="quarter" idx="12"/>
          </p:nvPr>
        </p:nvSpPr>
        <p:spPr/>
        <p:txBody>
          <a:bodyPr/>
          <a:lstStyle/>
          <a:p>
            <a:pPr>
              <a:defRPr/>
            </a:pPr>
            <a:fld id="{372B585B-85AA-4065-AA7B-D65840CBB41C}"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b="1" dirty="0" smtClean="0"/>
              <a:t>STEPS IN EXPENDITURE MONITORING</a:t>
            </a:r>
            <a:endParaRPr lang="en-US" b="1" dirty="0"/>
          </a:p>
        </p:txBody>
      </p:sp>
      <p:sp>
        <p:nvSpPr>
          <p:cNvPr id="3" name="Content Placeholder 2"/>
          <p:cNvSpPr>
            <a:spLocks noGrp="1"/>
          </p:cNvSpPr>
          <p:nvPr>
            <p:ph idx="1"/>
          </p:nvPr>
        </p:nvSpPr>
        <p:spPr>
          <a:xfrm>
            <a:off x="467544" y="1484784"/>
            <a:ext cx="8229600" cy="1080120"/>
          </a:xfrm>
        </p:spPr>
        <p:style>
          <a:lnRef idx="0">
            <a:schemeClr val="accent3"/>
          </a:lnRef>
          <a:fillRef idx="3">
            <a:schemeClr val="accent3"/>
          </a:fillRef>
          <a:effectRef idx="3">
            <a:schemeClr val="accent3"/>
          </a:effectRef>
          <a:fontRef idx="minor">
            <a:schemeClr val="lt1"/>
          </a:fontRef>
        </p:style>
        <p:txBody>
          <a:bodyPr>
            <a:noAutofit/>
          </a:bodyPr>
          <a:lstStyle/>
          <a:p>
            <a:pPr algn="ctr"/>
            <a:r>
              <a:rPr lang="en-US" sz="2200" b="1" dirty="0" smtClean="0"/>
              <a:t>Candidate opens bank account , single operator/ joint operator with election agent, at </a:t>
            </a:r>
            <a:r>
              <a:rPr lang="en-US" sz="2200" b="1" dirty="0" err="1" smtClean="0"/>
              <a:t>leaset</a:t>
            </a:r>
            <a:r>
              <a:rPr lang="en-US" sz="2200" b="1" dirty="0" smtClean="0"/>
              <a:t> 1 day prior to filing of nomination</a:t>
            </a:r>
          </a:p>
          <a:p>
            <a:pPr algn="ctr"/>
            <a:endParaRPr lang="en-US" sz="2200" b="1" dirty="0" smtClean="0"/>
          </a:p>
          <a:p>
            <a:pPr algn="ctr"/>
            <a:endParaRPr lang="en-US" sz="2200" b="1" dirty="0"/>
          </a:p>
        </p:txBody>
      </p:sp>
      <p:sp>
        <p:nvSpPr>
          <p:cNvPr id="4" name="Content Placeholder 2"/>
          <p:cNvSpPr txBox="1">
            <a:spLocks/>
          </p:cNvSpPr>
          <p:nvPr/>
        </p:nvSpPr>
        <p:spPr>
          <a:xfrm>
            <a:off x="467544" y="2564904"/>
            <a:ext cx="8229600" cy="964703"/>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lt1"/>
                </a:solidFill>
                <a:effectLst/>
                <a:uLnTx/>
                <a:uFillTx/>
                <a:latin typeface="+mn-lt"/>
                <a:ea typeface="+mn-ea"/>
                <a:cs typeface="+mn-cs"/>
              </a:rPr>
              <a:t>RO/ARO hands over registers and instructions to candidates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smtClean="0">
              <a:ln>
                <a:noFill/>
              </a:ln>
              <a:solidFill>
                <a:schemeClr val="lt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a:ln>
                <a:noFill/>
              </a:ln>
              <a:solidFill>
                <a:schemeClr val="lt1"/>
              </a:solidFill>
              <a:effectLst/>
              <a:uLnTx/>
              <a:uFillTx/>
              <a:latin typeface="+mn-lt"/>
              <a:ea typeface="+mn-ea"/>
              <a:cs typeface="+mn-cs"/>
            </a:endParaRPr>
          </a:p>
        </p:txBody>
      </p:sp>
      <p:sp>
        <p:nvSpPr>
          <p:cNvPr id="5" name="Content Placeholder 2"/>
          <p:cNvSpPr txBox="1">
            <a:spLocks/>
          </p:cNvSpPr>
          <p:nvPr/>
        </p:nvSpPr>
        <p:spPr>
          <a:xfrm>
            <a:off x="467544" y="3501009"/>
            <a:ext cx="8229600" cy="504056"/>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lt1"/>
                </a:solidFill>
                <a:effectLst/>
                <a:uLnTx/>
                <a:uFillTx/>
                <a:latin typeface="+mn-lt"/>
                <a:ea typeface="+mn-ea"/>
                <a:cs typeface="+mn-cs"/>
              </a:rPr>
              <a:t>Candidate maintains accounts in the register </a:t>
            </a:r>
            <a:r>
              <a:rPr kumimoji="0" lang="en-US" sz="2400" b="1" i="0" u="none" strike="noStrike" kern="1200" cap="none" spc="0" normalizeH="0" noProof="0" dirty="0" smtClean="0">
                <a:ln>
                  <a:noFill/>
                </a:ln>
                <a:solidFill>
                  <a:schemeClr val="lt1"/>
                </a:solidFill>
                <a:effectLst/>
                <a:uLnTx/>
                <a:uFillTx/>
                <a:latin typeface="+mn-lt"/>
                <a:ea typeface="+mn-ea"/>
                <a:cs typeface="+mn-cs"/>
              </a:rPr>
              <a:t> given</a:t>
            </a:r>
            <a:endParaRPr kumimoji="0" lang="en-US" sz="2400" b="1" i="0" u="none" strike="noStrike" kern="1200" cap="none" spc="0" normalizeH="0" baseline="0" noProof="0" dirty="0" smtClean="0">
              <a:ln>
                <a:noFill/>
              </a:ln>
              <a:solidFill>
                <a:schemeClr val="lt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smtClean="0">
              <a:ln>
                <a:noFill/>
              </a:ln>
              <a:solidFill>
                <a:schemeClr val="lt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a:ln>
                <a:noFill/>
              </a:ln>
              <a:solidFill>
                <a:schemeClr val="lt1"/>
              </a:solidFill>
              <a:effectLst/>
              <a:uLnTx/>
              <a:uFillTx/>
              <a:latin typeface="+mn-lt"/>
              <a:ea typeface="+mn-ea"/>
              <a:cs typeface="+mn-cs"/>
            </a:endParaRPr>
          </a:p>
        </p:txBody>
      </p:sp>
      <p:sp>
        <p:nvSpPr>
          <p:cNvPr id="6" name="Content Placeholder 2"/>
          <p:cNvSpPr txBox="1">
            <a:spLocks/>
          </p:cNvSpPr>
          <p:nvPr/>
        </p:nvSpPr>
        <p:spPr>
          <a:xfrm>
            <a:off x="467544" y="4005064"/>
            <a:ext cx="8229600" cy="504056"/>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lt1"/>
                </a:solidFill>
                <a:effectLst/>
                <a:uLnTx/>
                <a:uFillTx/>
                <a:latin typeface="+mn-lt"/>
                <a:ea typeface="+mn-ea"/>
                <a:cs typeface="+mn-cs"/>
              </a:rPr>
              <a:t>DEO</a:t>
            </a:r>
            <a:r>
              <a:rPr kumimoji="0" lang="en-US" sz="2400" b="1" i="0" u="none" strike="noStrike" kern="1200" cap="none" spc="0" normalizeH="0" noProof="0" dirty="0" smtClean="0">
                <a:ln>
                  <a:noFill/>
                </a:ln>
                <a:solidFill>
                  <a:schemeClr val="lt1"/>
                </a:solidFill>
                <a:effectLst/>
                <a:uLnTx/>
                <a:uFillTx/>
                <a:latin typeface="+mn-lt"/>
                <a:ea typeface="+mn-ea"/>
                <a:cs typeface="+mn-cs"/>
              </a:rPr>
              <a:t> forms different teams to monitor expenses</a:t>
            </a:r>
            <a:endParaRPr kumimoji="0" lang="en-US" sz="2400" b="1" i="0" u="none" strike="noStrike" kern="1200" cap="none" spc="0" normalizeH="0" baseline="0" noProof="0" dirty="0" smtClean="0">
              <a:ln>
                <a:noFill/>
              </a:ln>
              <a:solidFill>
                <a:schemeClr val="lt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smtClean="0">
              <a:ln>
                <a:noFill/>
              </a:ln>
              <a:solidFill>
                <a:schemeClr val="lt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a:ln>
                <a:noFill/>
              </a:ln>
              <a:solidFill>
                <a:schemeClr val="lt1"/>
              </a:solidFill>
              <a:effectLst/>
              <a:uLnTx/>
              <a:uFillTx/>
              <a:latin typeface="+mn-lt"/>
              <a:ea typeface="+mn-ea"/>
              <a:cs typeface="+mn-cs"/>
            </a:endParaRPr>
          </a:p>
        </p:txBody>
      </p:sp>
      <p:sp>
        <p:nvSpPr>
          <p:cNvPr id="7" name="Content Placeholder 2"/>
          <p:cNvSpPr txBox="1">
            <a:spLocks/>
          </p:cNvSpPr>
          <p:nvPr/>
        </p:nvSpPr>
        <p:spPr>
          <a:xfrm>
            <a:off x="467544" y="4509120"/>
            <a:ext cx="8229600" cy="792087"/>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lt1"/>
                </a:solidFill>
                <a:effectLst/>
                <a:uLnTx/>
                <a:uFillTx/>
                <a:latin typeface="+mn-lt"/>
                <a:ea typeface="+mn-ea"/>
                <a:cs typeface="+mn-cs"/>
              </a:rPr>
              <a:t>Shadow observation register maintained by the accounting team</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smtClean="0">
              <a:ln>
                <a:noFill/>
              </a:ln>
              <a:solidFill>
                <a:schemeClr val="lt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a:ln>
                <a:noFill/>
              </a:ln>
              <a:solidFill>
                <a:schemeClr val="lt1"/>
              </a:solidFill>
              <a:effectLst/>
              <a:uLnTx/>
              <a:uFillTx/>
              <a:latin typeface="+mn-lt"/>
              <a:ea typeface="+mn-ea"/>
              <a:cs typeface="+mn-cs"/>
            </a:endParaRPr>
          </a:p>
        </p:txBody>
      </p:sp>
      <p:sp>
        <p:nvSpPr>
          <p:cNvPr id="8" name="Content Placeholder 2"/>
          <p:cNvSpPr txBox="1">
            <a:spLocks/>
          </p:cNvSpPr>
          <p:nvPr/>
        </p:nvSpPr>
        <p:spPr>
          <a:xfrm>
            <a:off x="467544" y="5301209"/>
            <a:ext cx="8229600" cy="576063"/>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lt1"/>
                </a:solidFill>
                <a:effectLst/>
                <a:uLnTx/>
                <a:uFillTx/>
                <a:latin typeface="+mn-lt"/>
                <a:ea typeface="+mn-ea"/>
                <a:cs typeface="+mn-cs"/>
              </a:rPr>
              <a:t>Assistant Expenditure  </a:t>
            </a:r>
            <a:r>
              <a:rPr lang="en-US" sz="2400" b="1" dirty="0" smtClean="0"/>
              <a:t>O</a:t>
            </a:r>
            <a:r>
              <a:rPr kumimoji="0" lang="en-US" sz="2400" b="1" i="0" u="none" strike="noStrike" kern="1200" cap="none" spc="0" normalizeH="0" baseline="0" noProof="0" dirty="0" err="1" smtClean="0">
                <a:ln>
                  <a:noFill/>
                </a:ln>
                <a:solidFill>
                  <a:schemeClr val="lt1"/>
                </a:solidFill>
                <a:effectLst/>
                <a:uLnTx/>
                <a:uFillTx/>
                <a:latin typeface="+mn-lt"/>
                <a:ea typeface="+mn-ea"/>
                <a:cs typeface="+mn-cs"/>
              </a:rPr>
              <a:t>bserver</a:t>
            </a:r>
            <a:r>
              <a:rPr kumimoji="0" lang="en-US" sz="2400" b="1" i="0" u="none" strike="noStrike" kern="1200" cap="none" spc="0" normalizeH="0" baseline="0" noProof="0" dirty="0" smtClean="0">
                <a:ln>
                  <a:noFill/>
                </a:ln>
                <a:solidFill>
                  <a:schemeClr val="lt1"/>
                </a:solidFill>
                <a:effectLst/>
                <a:uLnTx/>
                <a:uFillTx/>
                <a:latin typeface="+mn-lt"/>
                <a:ea typeface="+mn-ea"/>
                <a:cs typeface="+mn-cs"/>
              </a:rPr>
              <a:t> oversees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smtClean="0">
              <a:ln>
                <a:noFill/>
              </a:ln>
              <a:solidFill>
                <a:schemeClr val="lt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a:ln>
                <a:noFill/>
              </a:ln>
              <a:solidFill>
                <a:schemeClr val="lt1"/>
              </a:solidFill>
              <a:effectLst/>
              <a:uLnTx/>
              <a:uFillTx/>
              <a:latin typeface="+mn-lt"/>
              <a:ea typeface="+mn-ea"/>
              <a:cs typeface="+mn-cs"/>
            </a:endParaRPr>
          </a:p>
        </p:txBody>
      </p:sp>
      <p:sp>
        <p:nvSpPr>
          <p:cNvPr id="9" name="Content Placeholder 2"/>
          <p:cNvSpPr txBox="1">
            <a:spLocks/>
          </p:cNvSpPr>
          <p:nvPr/>
        </p:nvSpPr>
        <p:spPr>
          <a:xfrm>
            <a:off x="467544" y="5805264"/>
            <a:ext cx="8229600" cy="576063"/>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lt1"/>
                </a:solidFill>
                <a:effectLst/>
                <a:uLnTx/>
                <a:uFillTx/>
                <a:latin typeface="+mn-lt"/>
                <a:ea typeface="+mn-ea"/>
                <a:cs typeface="+mn-cs"/>
              </a:rPr>
              <a:t>Expenditure  observer oversees, examines accounts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smtClean="0">
              <a:ln>
                <a:noFill/>
              </a:ln>
              <a:solidFill>
                <a:schemeClr val="lt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a:ln>
                <a:noFill/>
              </a:ln>
              <a:solidFill>
                <a:schemeClr val="lt1"/>
              </a:solidFill>
              <a:effectLst/>
              <a:uLnTx/>
              <a:uFillTx/>
              <a:latin typeface="+mn-lt"/>
              <a:ea typeface="+mn-ea"/>
              <a:cs typeface="+mn-cs"/>
            </a:endParaRPr>
          </a:p>
        </p:txBody>
      </p:sp>
      <p:sp>
        <p:nvSpPr>
          <p:cNvPr id="10" name="Content Placeholder 2"/>
          <p:cNvSpPr txBox="1">
            <a:spLocks/>
          </p:cNvSpPr>
          <p:nvPr/>
        </p:nvSpPr>
        <p:spPr>
          <a:xfrm>
            <a:off x="467544" y="6281937"/>
            <a:ext cx="8229600" cy="576063"/>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smtClean="0">
              <a:ln>
                <a:noFill/>
              </a:ln>
              <a:solidFill>
                <a:schemeClr val="lt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a:ln>
                <a:noFill/>
              </a:ln>
              <a:solidFill>
                <a:schemeClr val="lt1"/>
              </a:solidFill>
              <a:effectLst/>
              <a:uLnTx/>
              <a:uFillTx/>
              <a:latin typeface="+mn-lt"/>
              <a:ea typeface="+mn-ea"/>
              <a:cs typeface="+mn-cs"/>
            </a:endParaRPr>
          </a:p>
        </p:txBody>
      </p:sp>
      <p:sp>
        <p:nvSpPr>
          <p:cNvPr id="11" name="Down Arrow 10"/>
          <p:cNvSpPr/>
          <p:nvPr/>
        </p:nvSpPr>
        <p:spPr>
          <a:xfrm>
            <a:off x="142844" y="2214554"/>
            <a:ext cx="214314"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142844" y="3000372"/>
            <a:ext cx="214314"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142844" y="3643314"/>
            <a:ext cx="214314"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142844" y="4071942"/>
            <a:ext cx="214314"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142844" y="4786322"/>
            <a:ext cx="214314"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142844" y="5357826"/>
            <a:ext cx="214314"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142844" y="5857892"/>
            <a:ext cx="214314"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A504C9ED-A561-4228-A8C0-4022078E87CC}" type="datetime1">
              <a:rPr lang="en-US" smtClean="0"/>
              <a:pPr>
                <a:defRPr/>
              </a:pPr>
              <a:t>12/4/2018</a:t>
            </a:fld>
            <a:endParaRPr lang="en-US"/>
          </a:p>
        </p:txBody>
      </p:sp>
      <p:sp>
        <p:nvSpPr>
          <p:cNvPr id="5" name="Slide Number Placeholder 4"/>
          <p:cNvSpPr>
            <a:spLocks noGrp="1"/>
          </p:cNvSpPr>
          <p:nvPr>
            <p:ph type="sldNum" sz="quarter" idx="12"/>
          </p:nvPr>
        </p:nvSpPr>
        <p:spPr/>
        <p:txBody>
          <a:bodyPr/>
          <a:lstStyle/>
          <a:p>
            <a:pPr>
              <a:defRPr/>
            </a:pPr>
            <a:fld id="{3840A44A-1842-4550-B510-BB1D2855E5DD}" type="slidenum">
              <a:rPr lang="en-US" smtClean="0"/>
              <a:pPr>
                <a:defRPr/>
              </a:pPr>
              <a:t>56</a:t>
            </a:fld>
            <a:endParaRPr lang="en-US"/>
          </a:p>
        </p:txBody>
      </p:sp>
      <p:sp>
        <p:nvSpPr>
          <p:cNvPr id="7172"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tabLst>
                <a:tab pos="1065213" algn="l"/>
              </a:tabLst>
            </a:pPr>
            <a:endParaRPr lang="en-US"/>
          </a:p>
        </p:txBody>
      </p:sp>
      <p:sp>
        <p:nvSpPr>
          <p:cNvPr id="7173" name="Rectangle 5"/>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a:tabLst>
                <a:tab pos="1065213" algn="l"/>
              </a:tabLst>
            </a:pPr>
            <a:r>
              <a:rPr lang="en-US" sz="800"/>
              <a:t/>
            </a:r>
            <a:br>
              <a:rPr lang="en-US" sz="800"/>
            </a:br>
            <a:endParaRPr lang="en-US"/>
          </a:p>
          <a:p>
            <a:pPr>
              <a:tabLst>
                <a:tab pos="1065213" algn="l"/>
              </a:tabLst>
            </a:pPr>
            <a:endParaRPr lang="en-US"/>
          </a:p>
        </p:txBody>
      </p:sp>
      <p:sp>
        <p:nvSpPr>
          <p:cNvPr id="7174" name="Rectangle 6"/>
          <p:cNvSpPr>
            <a:spLocks noChangeArrowheads="1"/>
          </p:cNvSpPr>
          <p:nvPr/>
        </p:nvSpPr>
        <p:spPr bwMode="auto">
          <a:xfrm>
            <a:off x="0" y="4591050"/>
            <a:ext cx="9144000" cy="0"/>
          </a:xfrm>
          <a:prstGeom prst="rect">
            <a:avLst/>
          </a:prstGeom>
          <a:noFill/>
          <a:ln w="9525">
            <a:noFill/>
            <a:miter lim="800000"/>
            <a:headEnd/>
            <a:tailEnd/>
          </a:ln>
        </p:spPr>
        <p:txBody>
          <a:bodyPr wrap="none" anchor="ctr">
            <a:spAutoFit/>
          </a:bodyPr>
          <a:lstStyle/>
          <a:p>
            <a:pPr>
              <a:tabLst>
                <a:tab pos="1065213" algn="l"/>
              </a:tabLst>
            </a:pPr>
            <a:endParaRPr lang="en-US"/>
          </a:p>
          <a:p>
            <a:pPr>
              <a:tabLst>
                <a:tab pos="1065213" algn="l"/>
              </a:tabLst>
            </a:pPr>
            <a:endParaRPr lang="en-US"/>
          </a:p>
        </p:txBody>
      </p:sp>
      <p:graphicFrame>
        <p:nvGraphicFramePr>
          <p:cNvPr id="7175" name="Object 7"/>
          <p:cNvGraphicFramePr>
            <a:graphicFrameLocks noChangeAspect="1"/>
          </p:cNvGraphicFramePr>
          <p:nvPr/>
        </p:nvGraphicFramePr>
        <p:xfrm>
          <a:off x="1043608" y="1052736"/>
          <a:ext cx="7207250" cy="5392738"/>
        </p:xfrm>
        <a:graphic>
          <a:graphicData uri="http://schemas.openxmlformats.org/presentationml/2006/ole">
            <mc:AlternateContent xmlns:mc="http://schemas.openxmlformats.org/markup-compatibility/2006">
              <mc:Choice xmlns:v="urn:schemas-microsoft-com:vml" Requires="v">
                <p:oleObj spid="_x0000_s1055" name="Slide" r:id="rId4" imgW="3904436" imgH="2927520" progId="PowerPoint.Slide.12">
                  <p:embed/>
                </p:oleObj>
              </mc:Choice>
              <mc:Fallback>
                <p:oleObj name="Slide" r:id="rId4" imgW="3904436" imgH="2927520" progId="PowerPoint.Slide.12">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1052736"/>
                        <a:ext cx="7207250" cy="539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6" name="Rectangle 9"/>
          <p:cNvSpPr>
            <a:spLocks noChangeArrowheads="1"/>
          </p:cNvSpPr>
          <p:nvPr/>
        </p:nvSpPr>
        <p:spPr bwMode="auto">
          <a:xfrm>
            <a:off x="0" y="4562475"/>
            <a:ext cx="9144000" cy="457200"/>
          </a:xfrm>
          <a:prstGeom prst="rect">
            <a:avLst/>
          </a:prstGeom>
          <a:noFill/>
          <a:ln w="9525">
            <a:noFill/>
            <a:miter lim="800000"/>
            <a:headEnd/>
            <a:tailEnd/>
          </a:ln>
        </p:spPr>
        <p:txBody>
          <a:bodyPr wrap="none" anchor="ctr">
            <a:spAutoFit/>
          </a:bodyPr>
          <a:lstStyle/>
          <a:p>
            <a:pPr>
              <a:tabLst>
                <a:tab pos="1065213" algn="l"/>
              </a:tabLst>
            </a:pPr>
            <a:endParaRPr lang="en-US"/>
          </a:p>
        </p:txBody>
      </p:sp>
      <p:sp>
        <p:nvSpPr>
          <p:cNvPr id="14" name="TextBox 13"/>
          <p:cNvSpPr txBox="1"/>
          <p:nvPr/>
        </p:nvSpPr>
        <p:spPr>
          <a:xfrm>
            <a:off x="1477827" y="214290"/>
            <a:ext cx="6188361" cy="707886"/>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algn="ctr">
              <a:defRPr/>
            </a:pPr>
            <a:r>
              <a:rPr lang="en-US" sz="4000" b="1" dirty="0" smtClean="0"/>
              <a:t>Expenditure Monitoring Cell</a:t>
            </a:r>
            <a:endParaRPr lang="en-US" sz="4000"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5741" y="285728"/>
            <a:ext cx="8472518" cy="114300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b="1" dirty="0" smtClean="0"/>
              <a:t>TEAMS REQUIRING POLICE PERSONNEL</a:t>
            </a:r>
            <a:endParaRPr lang="en-US" b="1" dirty="0"/>
          </a:p>
        </p:txBody>
      </p:sp>
      <p:sp>
        <p:nvSpPr>
          <p:cNvPr id="3" name="Content Placeholder 2"/>
          <p:cNvSpPr>
            <a:spLocks noGrp="1"/>
          </p:cNvSpPr>
          <p:nvPr>
            <p:ph idx="1"/>
          </p:nvPr>
        </p:nvSpPr>
        <p:spPr/>
        <p:txBody>
          <a:bodyPr>
            <a:normAutofit/>
          </a:bodyPr>
          <a:lstStyle/>
          <a:p>
            <a:r>
              <a:rPr lang="en-US" b="1" dirty="0" smtClean="0"/>
              <a:t>VIDEO SURVEILLANCE TEAM</a:t>
            </a:r>
          </a:p>
          <a:p>
            <a:pPr lvl="1"/>
            <a:r>
              <a:rPr lang="en-US" dirty="0" smtClean="0"/>
              <a:t>Since this team is supposed to cover different meetings </a:t>
            </a:r>
            <a:r>
              <a:rPr lang="en-US" dirty="0" err="1" smtClean="0"/>
              <a:t>organised</a:t>
            </a:r>
            <a:r>
              <a:rPr lang="en-US" dirty="0" smtClean="0"/>
              <a:t> by </a:t>
            </a:r>
            <a:r>
              <a:rPr lang="en-US" dirty="0" err="1" smtClean="0"/>
              <a:t>politicalparties</a:t>
            </a:r>
            <a:r>
              <a:rPr lang="en-US" dirty="0" smtClean="0"/>
              <a:t>/ candidates, they may require presence of police personnel for protection</a:t>
            </a:r>
          </a:p>
          <a:p>
            <a:r>
              <a:rPr lang="en-US" b="1" dirty="0" smtClean="0"/>
              <a:t>FLYING SQUAD</a:t>
            </a:r>
          </a:p>
          <a:p>
            <a:pPr lvl="1"/>
            <a:r>
              <a:rPr lang="en-US" dirty="0" smtClean="0"/>
              <a:t>this team would be at the constituency  level and will  have adequate force under an Executive Magistrate</a:t>
            </a:r>
            <a:endParaRPr lang="en-US" b="1" dirty="0" smtClean="0"/>
          </a:p>
          <a:p>
            <a:pPr lvl="1"/>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6704"/>
            <a:ext cx="9041642" cy="522026"/>
          </a:xfrm>
        </p:spPr>
        <p:txBody>
          <a:bodyPr>
            <a:normAutofit fontScale="90000"/>
          </a:bodyPr>
          <a:lstStyle/>
          <a:p>
            <a:pPr algn="ctr"/>
            <a:r>
              <a:rPr lang="en-US" sz="2325" b="1" dirty="0">
                <a:solidFill>
                  <a:srgbClr val="FF0000"/>
                </a:solidFill>
              </a:rPr>
              <a:t>STANDARD OPERATING PROCEDURE FOR SEIZURE AND RELEASE OF CASH AND OTHER ITEMS.</a:t>
            </a:r>
            <a:r>
              <a:rPr lang="en-US" b="1" dirty="0"/>
              <a:t/>
            </a:r>
            <a:br>
              <a:rPr lang="en-US" b="1" dirty="0"/>
            </a:br>
            <a:endParaRPr lang="en-US" b="1" dirty="0"/>
          </a:p>
        </p:txBody>
      </p:sp>
      <p:sp>
        <p:nvSpPr>
          <p:cNvPr id="3" name="Content Placeholder 2"/>
          <p:cNvSpPr>
            <a:spLocks noGrp="1"/>
          </p:cNvSpPr>
          <p:nvPr>
            <p:ph idx="1"/>
          </p:nvPr>
        </p:nvSpPr>
        <p:spPr>
          <a:xfrm>
            <a:off x="635282" y="1790389"/>
            <a:ext cx="8072204" cy="4210361"/>
          </a:xfrm>
        </p:spPr>
        <p:txBody>
          <a:bodyPr>
            <a:normAutofit fontScale="77500" lnSpcReduction="20000"/>
          </a:bodyPr>
          <a:lstStyle/>
          <a:p>
            <a:pPr>
              <a:buNone/>
            </a:pPr>
            <a:r>
              <a:rPr lang="en-US" b="1" dirty="0" smtClean="0"/>
              <a:t>ECI no.76/INSTRUCTIONS/EEPS/2015/VOL-II </a:t>
            </a:r>
            <a:r>
              <a:rPr lang="en-US" b="1" dirty="0"/>
              <a:t>DATED 29</a:t>
            </a:r>
            <a:r>
              <a:rPr lang="en-US" b="1" baseline="30000" dirty="0"/>
              <a:t>TH</a:t>
            </a:r>
            <a:r>
              <a:rPr lang="en-US" b="1" dirty="0"/>
              <a:t> MAY, 2015- </a:t>
            </a:r>
            <a:r>
              <a:rPr lang="en-US" b="1" dirty="0" smtClean="0"/>
              <a:t>ANNEXE-73</a:t>
            </a:r>
          </a:p>
          <a:p>
            <a:r>
              <a:rPr lang="en-US" dirty="0" smtClean="0"/>
              <a:t> </a:t>
            </a:r>
            <a:r>
              <a:rPr lang="en-US" dirty="0"/>
              <a:t>Commission has issued this order in </a:t>
            </a:r>
            <a:r>
              <a:rPr lang="en-US" b="1" dirty="0"/>
              <a:t>suppression of its earlier order No. 76/Instructions/2015/vol. XIX dated 30</a:t>
            </a:r>
            <a:r>
              <a:rPr lang="en-US" b="1" baseline="30000" dirty="0"/>
              <a:t>th</a:t>
            </a:r>
            <a:r>
              <a:rPr lang="en-US" b="1" dirty="0"/>
              <a:t> December, 2014.</a:t>
            </a:r>
            <a:endParaRPr lang="en-US" dirty="0"/>
          </a:p>
          <a:p>
            <a:pPr algn="just"/>
            <a:r>
              <a:rPr lang="en-US" dirty="0"/>
              <a:t>The detailed instructions including the Standard Operating Procedure for deployment of the Flying Squads, Static Surveillance Team, for seizure and release of cash and other items during election process including the involvement of the DEO, the Police, the other district functionaries attached to the process, the Superintendent of Excise, the nodal officer of the Income Tax department has been laid down in the Order.</a:t>
            </a:r>
          </a:p>
        </p:txBody>
      </p:sp>
    </p:spTree>
    <p:extLst>
      <p:ext uri="{BB962C8B-B14F-4D97-AF65-F5344CB8AC3E}">
        <p14:creationId xmlns:p14="http://schemas.microsoft.com/office/powerpoint/2010/main" val="21130573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7251"/>
            <a:ext cx="7886700" cy="401720"/>
          </a:xfrm>
        </p:spPr>
        <p:txBody>
          <a:bodyPr>
            <a:normAutofit fontScale="90000"/>
          </a:bodyPr>
          <a:lstStyle/>
          <a:p>
            <a:pPr algn="ctr"/>
            <a:r>
              <a:rPr lang="en-US" b="1" dirty="0"/>
              <a:t>Flying Squad (FS) </a:t>
            </a:r>
            <a:endParaRPr lang="en-US" dirty="0"/>
          </a:p>
        </p:txBody>
      </p:sp>
      <p:sp>
        <p:nvSpPr>
          <p:cNvPr id="3" name="Content Placeholder 2"/>
          <p:cNvSpPr>
            <a:spLocks noGrp="1"/>
          </p:cNvSpPr>
          <p:nvPr>
            <p:ph idx="1"/>
          </p:nvPr>
        </p:nvSpPr>
        <p:spPr>
          <a:xfrm>
            <a:off x="808630" y="1258970"/>
            <a:ext cx="8157950" cy="4624068"/>
          </a:xfrm>
        </p:spPr>
        <p:txBody>
          <a:bodyPr>
            <a:noAutofit/>
          </a:bodyPr>
          <a:lstStyle/>
          <a:p>
            <a:pPr algn="just"/>
            <a:r>
              <a:rPr lang="en-US" sz="2000" dirty="0"/>
              <a:t>There shall be three or more Flying Squads (FS) in each Assembly Constituency /Segment. </a:t>
            </a:r>
          </a:p>
          <a:p>
            <a:pPr algn="just"/>
            <a:r>
              <a:rPr lang="en-US" sz="2000" b="1" dirty="0">
                <a:solidFill>
                  <a:srgbClr val="FF0000"/>
                </a:solidFill>
              </a:rPr>
              <a:t>The FS shall start functioning from the date of announcement of election and shall continue till completion of poll</a:t>
            </a:r>
            <a:r>
              <a:rPr lang="en-US" sz="2000" dirty="0"/>
              <a:t>. </a:t>
            </a:r>
          </a:p>
          <a:p>
            <a:pPr algn="just"/>
            <a:r>
              <a:rPr lang="en-US" sz="2000" dirty="0"/>
              <a:t>The Flying Squad shall :</a:t>
            </a:r>
          </a:p>
          <a:p>
            <a:pPr marL="385763" indent="-385763" algn="just">
              <a:buAutoNum type="alphaLcParenBoth"/>
            </a:pPr>
            <a:r>
              <a:rPr lang="en-US" sz="2000" dirty="0"/>
              <a:t>attend to all model code of conduct violations and related complaints; </a:t>
            </a:r>
          </a:p>
          <a:p>
            <a:pPr marL="385763" indent="-385763" algn="just">
              <a:buAutoNum type="alphaLcParenBoth"/>
            </a:pPr>
            <a:r>
              <a:rPr lang="en-US" sz="2000" dirty="0"/>
              <a:t> attend to all complaints of threat, intimidation, movement of antisocial elements, liquor, arms and ammunition and large sum of cash for the purpose of bribing of electors etc.; </a:t>
            </a:r>
          </a:p>
          <a:p>
            <a:pPr marL="385763" indent="-385763" algn="just">
              <a:buAutoNum type="alphaLcParenBoth"/>
            </a:pPr>
            <a:r>
              <a:rPr lang="en-US" sz="2000" i="1" dirty="0"/>
              <a:t>Whenever the BAG provides any information, the Flying Squad should reach the spot within shortest possible time and take necessary action and gather corroborative evidences.</a:t>
            </a:r>
            <a:endParaRPr lang="en-US" sz="2000" dirty="0"/>
          </a:p>
          <a:p>
            <a:pPr marL="385763" indent="-385763" algn="just">
              <a:buAutoNum type="alphaLcParenBoth"/>
            </a:pPr>
            <a:r>
              <a:rPr lang="en-US" sz="2000" dirty="0"/>
              <a:t>attend to all complaints regarding election expenditure incurred or authorized by the candidates </a:t>
            </a:r>
            <a:r>
              <a:rPr lang="en-US" sz="2000" i="1" dirty="0"/>
              <a:t>I political party; </a:t>
            </a:r>
          </a:p>
          <a:p>
            <a:pPr marL="385763" indent="-385763" algn="just">
              <a:buAutoNum type="alphaLcParenBoth"/>
            </a:pPr>
            <a:r>
              <a:rPr lang="en-US" sz="2000" i="1" dirty="0" err="1"/>
              <a:t>Videograph</a:t>
            </a:r>
            <a:r>
              <a:rPr lang="en-US" sz="2000" i="1" dirty="0"/>
              <a:t> </a:t>
            </a:r>
            <a:r>
              <a:rPr lang="en-US" sz="2000" dirty="0"/>
              <a:t>with the help of Video Surveillance Team (VST), all major rallies, public meetings or other major expenses made by political parties after the announcement of election by the Commission. </a:t>
            </a:r>
          </a:p>
        </p:txBody>
      </p:sp>
    </p:spTree>
    <p:extLst>
      <p:ext uri="{BB962C8B-B14F-4D97-AF65-F5344CB8AC3E}">
        <p14:creationId xmlns:p14="http://schemas.microsoft.com/office/powerpoint/2010/main" val="763830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n-US" b="1" dirty="0" smtClean="0"/>
              <a:t>VULNERABILITY MAPPING</a:t>
            </a:r>
            <a:endParaRPr lang="en-US" b="1" dirty="0"/>
          </a:p>
        </p:txBody>
      </p:sp>
      <p:sp>
        <p:nvSpPr>
          <p:cNvPr id="3" name="Content Placeholder 2"/>
          <p:cNvSpPr>
            <a:spLocks noGrp="1"/>
          </p:cNvSpPr>
          <p:nvPr>
            <p:ph idx="1"/>
          </p:nvPr>
        </p:nvSpPr>
        <p:spPr>
          <a:xfrm>
            <a:off x="467544" y="1916832"/>
            <a:ext cx="8229600" cy="532655"/>
          </a:xfrm>
        </p:spPr>
        <p:style>
          <a:lnRef idx="0">
            <a:schemeClr val="accent2"/>
          </a:lnRef>
          <a:fillRef idx="3">
            <a:schemeClr val="accent2"/>
          </a:fillRef>
          <a:effectRef idx="3">
            <a:schemeClr val="accent2"/>
          </a:effectRef>
          <a:fontRef idx="minor">
            <a:schemeClr val="lt1"/>
          </a:fontRef>
        </p:style>
        <p:txBody>
          <a:bodyPr>
            <a:normAutofit/>
          </a:bodyPr>
          <a:lstStyle/>
          <a:p>
            <a:pPr algn="ctr">
              <a:buNone/>
            </a:pPr>
            <a:r>
              <a:rPr lang="en-US" sz="2400" b="1" dirty="0" smtClean="0"/>
              <a:t>Identify vulnerable areas, polling station-wise</a:t>
            </a:r>
          </a:p>
          <a:p>
            <a:pPr algn="ctr">
              <a:buNone/>
            </a:pPr>
            <a:endParaRPr lang="en-US" sz="2400" b="1" dirty="0"/>
          </a:p>
        </p:txBody>
      </p:sp>
      <p:sp>
        <p:nvSpPr>
          <p:cNvPr id="4" name="Content Placeholder 2"/>
          <p:cNvSpPr txBox="1">
            <a:spLocks/>
          </p:cNvSpPr>
          <p:nvPr/>
        </p:nvSpPr>
        <p:spPr>
          <a:xfrm>
            <a:off x="467544" y="2420888"/>
            <a:ext cx="8229600" cy="532655"/>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ormAutofit/>
          </a:bodyPr>
          <a:lstStyle/>
          <a:p>
            <a:pPr algn="ctr"/>
            <a:r>
              <a:rPr lang="en-US" sz="2400" b="1" dirty="0" smtClean="0"/>
              <a:t>Identify source of threat/ intimidation</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a:ln>
                <a:noFill/>
              </a:ln>
              <a:solidFill>
                <a:schemeClr val="dk1"/>
              </a:solidFill>
              <a:effectLst/>
              <a:uLnTx/>
              <a:uFillTx/>
              <a:latin typeface="+mn-lt"/>
              <a:ea typeface="+mn-ea"/>
              <a:cs typeface="+mn-cs"/>
            </a:endParaRPr>
          </a:p>
        </p:txBody>
      </p:sp>
      <p:sp>
        <p:nvSpPr>
          <p:cNvPr id="5" name="Content Placeholder 2"/>
          <p:cNvSpPr txBox="1">
            <a:spLocks/>
          </p:cNvSpPr>
          <p:nvPr/>
        </p:nvSpPr>
        <p:spPr>
          <a:xfrm>
            <a:off x="467544" y="2996952"/>
            <a:ext cx="8229600" cy="792088"/>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lnSpcReduction="10000"/>
          </a:bodyPr>
          <a:lstStyle/>
          <a:p>
            <a:pPr algn="ctr"/>
            <a:r>
              <a:rPr lang="en-US" sz="2400" b="1" dirty="0" smtClean="0"/>
              <a:t>Identify names of persons likely to spearhead such offence of undue influence</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a:ln>
                <a:noFill/>
              </a:ln>
              <a:solidFill>
                <a:schemeClr val="dk1"/>
              </a:solidFill>
              <a:effectLst/>
              <a:uLnTx/>
              <a:uFillTx/>
              <a:latin typeface="+mn-lt"/>
              <a:ea typeface="+mn-ea"/>
              <a:cs typeface="+mn-cs"/>
            </a:endParaRPr>
          </a:p>
        </p:txBody>
      </p:sp>
      <p:sp>
        <p:nvSpPr>
          <p:cNvPr id="6" name="Content Placeholder 2"/>
          <p:cNvSpPr txBox="1">
            <a:spLocks/>
          </p:cNvSpPr>
          <p:nvPr/>
        </p:nvSpPr>
        <p:spPr>
          <a:xfrm>
            <a:off x="467544" y="3789040"/>
            <a:ext cx="8229600" cy="792088"/>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ormAutofit/>
          </a:bodyPr>
          <a:lstStyle/>
          <a:p>
            <a:pPr algn="ctr"/>
            <a:r>
              <a:rPr lang="en-US" sz="2400" b="1" dirty="0" smtClean="0"/>
              <a:t>Take into cognizance past incidents and present apprehensions</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a:ln>
                <a:noFill/>
              </a:ln>
              <a:solidFill>
                <a:schemeClr val="dk1"/>
              </a:solidFill>
              <a:effectLst/>
              <a:uLnTx/>
              <a:uFillTx/>
              <a:latin typeface="+mn-lt"/>
              <a:ea typeface="+mn-ea"/>
              <a:cs typeface="+mn-cs"/>
            </a:endParaRPr>
          </a:p>
        </p:txBody>
      </p:sp>
      <p:sp>
        <p:nvSpPr>
          <p:cNvPr id="8" name="Content Placeholder 2"/>
          <p:cNvSpPr txBox="1">
            <a:spLocks/>
          </p:cNvSpPr>
          <p:nvPr/>
        </p:nvSpPr>
        <p:spPr>
          <a:xfrm>
            <a:off x="467544" y="4581128"/>
            <a:ext cx="8229600" cy="576064"/>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ormAutofit/>
          </a:bodyPr>
          <a:lstStyle/>
          <a:p>
            <a:pPr algn="ctr"/>
            <a:r>
              <a:rPr lang="en-US" sz="2400" b="1" dirty="0" smtClean="0"/>
              <a:t>Identify points of contact</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a:ln>
                <a:noFill/>
              </a:ln>
              <a:solidFill>
                <a:schemeClr val="lt1"/>
              </a:solidFill>
              <a:effectLst/>
              <a:uLnTx/>
              <a:uFillTx/>
              <a:latin typeface="+mn-lt"/>
              <a:ea typeface="+mn-ea"/>
              <a:cs typeface="+mn-cs"/>
            </a:endParaRPr>
          </a:p>
        </p:txBody>
      </p:sp>
      <p:sp>
        <p:nvSpPr>
          <p:cNvPr id="9" name="Content Placeholder 2"/>
          <p:cNvSpPr txBox="1">
            <a:spLocks/>
          </p:cNvSpPr>
          <p:nvPr/>
        </p:nvSpPr>
        <p:spPr>
          <a:xfrm>
            <a:off x="467544" y="5085184"/>
            <a:ext cx="8229600" cy="936104"/>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ormAutofit/>
          </a:bodyPr>
          <a:lstStyle/>
          <a:p>
            <a:pPr algn="ctr"/>
            <a:r>
              <a:rPr lang="en-US" sz="2400" b="1" dirty="0" smtClean="0"/>
              <a:t>Initiate preventive/ confidence building measures</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6176" y="949373"/>
            <a:ext cx="7912290" cy="4933666"/>
          </a:xfrm>
        </p:spPr>
        <p:txBody>
          <a:bodyPr>
            <a:noAutofit/>
          </a:bodyPr>
          <a:lstStyle/>
          <a:p>
            <a:pPr algn="just"/>
            <a:r>
              <a:rPr lang="en-US" sz="2000" dirty="0"/>
              <a:t>In Expenditure Sensitive Constituencies (ESC), there shall be more FSs,</a:t>
            </a:r>
          </a:p>
          <a:p>
            <a:pPr algn="just"/>
            <a:r>
              <a:rPr lang="en-US" sz="2000" dirty="0"/>
              <a:t>The FS shall not be given any other work </a:t>
            </a:r>
          </a:p>
          <a:p>
            <a:pPr algn="just"/>
            <a:r>
              <a:rPr lang="en-US" sz="2000" dirty="0"/>
              <a:t>The names and mobile numbers of </a:t>
            </a:r>
            <a:r>
              <a:rPr lang="en-US" sz="2000" b="1" dirty="0">
                <a:solidFill>
                  <a:schemeClr val="accent2">
                    <a:lumMod val="75000"/>
                  </a:schemeClr>
                </a:solidFill>
              </a:rPr>
              <a:t>the Magistrate as head of the FS </a:t>
            </a:r>
            <a:r>
              <a:rPr lang="en-US" sz="2000" dirty="0"/>
              <a:t>and  other officials in FS </a:t>
            </a:r>
            <a:r>
              <a:rPr lang="en-US" sz="2000" i="1" dirty="0"/>
              <a:t>shall be provided to the Complaint Monitoring Control Room and </a:t>
            </a:r>
            <a:r>
              <a:rPr lang="en-US" sz="2000" dirty="0"/>
              <a:t>Call Centre, RO, DEO, General Observer, Police Observer, Expenditure Observer and Assistant Expenditure Observer. </a:t>
            </a:r>
          </a:p>
          <a:p>
            <a:pPr algn="just"/>
            <a:r>
              <a:rPr lang="en-US" sz="2000" dirty="0"/>
              <a:t>In ESCs, CPF or State Armed Police may be mixed in the FS, depending on the situation.</a:t>
            </a:r>
          </a:p>
          <a:p>
            <a:pPr algn="just"/>
            <a:endParaRPr lang="en-US" sz="2000" dirty="0"/>
          </a:p>
          <a:p>
            <a:pPr algn="just"/>
            <a:endParaRPr lang="en-US" sz="2000" dirty="0"/>
          </a:p>
          <a:p>
            <a:pPr algn="ctr"/>
            <a:r>
              <a:rPr lang="en-US" sz="2000" b="1" dirty="0">
                <a:solidFill>
                  <a:srgbClr val="FF0000"/>
                </a:solidFill>
              </a:rPr>
              <a:t>The entire proceeding of the FS shall be video recorded</a:t>
            </a:r>
            <a:r>
              <a:rPr lang="en-US" sz="2000" dirty="0"/>
              <a:t>. </a:t>
            </a:r>
          </a:p>
          <a:p>
            <a:pPr algn="just"/>
            <a:r>
              <a:rPr lang="en-US" sz="2000" b="1" i="1" dirty="0">
                <a:solidFill>
                  <a:srgbClr val="FF0000"/>
                </a:solidFill>
              </a:rPr>
              <a:t>All the vehicles used by the Flying Squads shall be fitted with the CCTV cameras! webcams or shall have video cameras (keeping in view the availability and economic viability) for recording the interception made by the Flying Squads </a:t>
            </a:r>
            <a:endParaRPr lang="en-US" sz="2000" b="1" dirty="0">
              <a:solidFill>
                <a:srgbClr val="FF0000"/>
              </a:solidFill>
            </a:endParaRPr>
          </a:p>
          <a:p>
            <a:pPr algn="ctr"/>
            <a:endParaRPr lang="en-US" sz="2000" dirty="0"/>
          </a:p>
        </p:txBody>
      </p:sp>
    </p:spTree>
    <p:extLst>
      <p:ext uri="{BB962C8B-B14F-4D97-AF65-F5344CB8AC3E}">
        <p14:creationId xmlns:p14="http://schemas.microsoft.com/office/powerpoint/2010/main" val="8672014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19" y="16905"/>
            <a:ext cx="9058702" cy="245659"/>
          </a:xfrm>
        </p:spPr>
        <p:txBody>
          <a:bodyPr>
            <a:noAutofit/>
          </a:bodyPr>
          <a:lstStyle/>
          <a:p>
            <a:pPr algn="ctr"/>
            <a:r>
              <a:rPr lang="en-US" sz="2400" b="1" dirty="0"/>
              <a:t>Responsibility of Magistrate in FS</a:t>
            </a:r>
          </a:p>
        </p:txBody>
      </p:sp>
      <p:sp>
        <p:nvSpPr>
          <p:cNvPr id="3" name="Content Placeholder 2"/>
          <p:cNvSpPr>
            <a:spLocks noGrp="1"/>
          </p:cNvSpPr>
          <p:nvPr>
            <p:ph idx="1"/>
          </p:nvPr>
        </p:nvSpPr>
        <p:spPr>
          <a:xfrm>
            <a:off x="665328" y="262564"/>
            <a:ext cx="8393373" cy="6595435"/>
          </a:xfrm>
        </p:spPr>
        <p:txBody>
          <a:bodyPr>
            <a:noAutofit/>
          </a:bodyPr>
          <a:lstStyle/>
          <a:p>
            <a:pPr algn="just"/>
            <a:r>
              <a:rPr lang="en-US" sz="1800" dirty="0"/>
              <a:t>The Magistrate of the FS will ensure that proper procedure  is followed and there is no law and order problem.</a:t>
            </a:r>
          </a:p>
          <a:p>
            <a:pPr algn="just"/>
            <a:r>
              <a:rPr lang="en-US" sz="1800" dirty="0"/>
              <a:t>The Magistrate of the FS shall send a Daily Activity report in respect of items of  seizure of bribe or cash to the D.E.O. in a format as per </a:t>
            </a:r>
            <a:r>
              <a:rPr lang="en-US" sz="1800" b="1" dirty="0">
                <a:solidFill>
                  <a:schemeClr val="accent2">
                    <a:lumMod val="75000"/>
                  </a:schemeClr>
                </a:solidFill>
                <a:hlinkClick r:id="rId2" action="ppaction://hlinkfile"/>
              </a:rPr>
              <a:t>Annexure </a:t>
            </a:r>
            <a:r>
              <a:rPr lang="en-US" sz="1800" b="1" dirty="0" smtClean="0">
                <a:solidFill>
                  <a:schemeClr val="accent2">
                    <a:lumMod val="75000"/>
                  </a:schemeClr>
                </a:solidFill>
                <a:hlinkClick r:id="rId2" action="ppaction://hlinkfile"/>
              </a:rPr>
              <a:t>– B8</a:t>
            </a:r>
            <a:r>
              <a:rPr lang="en-US" sz="1800" dirty="0" smtClean="0"/>
              <a:t>, </a:t>
            </a:r>
            <a:r>
              <a:rPr lang="en-US" sz="1800" dirty="0"/>
              <a:t>with a copy to R.O., S.P. and the Expenditure Observers.</a:t>
            </a:r>
          </a:p>
          <a:p>
            <a:pPr algn="just"/>
            <a:r>
              <a:rPr lang="en-US" sz="1800" dirty="0"/>
              <a:t>shall </a:t>
            </a:r>
            <a:r>
              <a:rPr lang="en-US" sz="1800" i="1" dirty="0"/>
              <a:t> send Daily Activity report in </a:t>
            </a:r>
            <a:r>
              <a:rPr lang="en-US" sz="1800" dirty="0"/>
              <a:t>respect of model code of conduct violations to RO, DEO, S. P. and General Observer in the format as given in </a:t>
            </a:r>
            <a:r>
              <a:rPr lang="en-US" sz="1800" b="1" dirty="0" smtClean="0">
                <a:solidFill>
                  <a:schemeClr val="accent2">
                    <a:lumMod val="75000"/>
                  </a:schemeClr>
                </a:solidFill>
                <a:hlinkClick r:id="rId3" action="ppaction://hlinkfile"/>
              </a:rPr>
              <a:t>Annexure-B9</a:t>
            </a:r>
            <a:r>
              <a:rPr lang="en-US" sz="1800" dirty="0" smtClean="0"/>
              <a:t>.  </a:t>
            </a:r>
            <a:endParaRPr lang="en-US" sz="1800" dirty="0"/>
          </a:p>
          <a:p>
            <a:r>
              <a:rPr lang="en-US" sz="1800" b="1" dirty="0"/>
              <a:t>The S. P. shall send daily activity report to Nodal Officer of Police Headquarter, who shall compile all such reports from the district and send a consolidated report in the same format ( i.e</a:t>
            </a:r>
            <a:r>
              <a:rPr lang="en-US" sz="1800" b="1" dirty="0">
                <a:solidFill>
                  <a:schemeClr val="accent4">
                    <a:lumMod val="75000"/>
                  </a:schemeClr>
                </a:solidFill>
              </a:rPr>
              <a:t>.,: Annexure </a:t>
            </a:r>
            <a:r>
              <a:rPr lang="en-US" sz="1800" b="1" dirty="0" smtClean="0">
                <a:solidFill>
                  <a:schemeClr val="accent4">
                    <a:lumMod val="75000"/>
                  </a:schemeClr>
                </a:solidFill>
              </a:rPr>
              <a:t>– B8 </a:t>
            </a:r>
            <a:r>
              <a:rPr lang="en-US" sz="1800" b="1" dirty="0">
                <a:solidFill>
                  <a:schemeClr val="accent4">
                    <a:lumMod val="75000"/>
                  </a:schemeClr>
                </a:solidFill>
              </a:rPr>
              <a:t>&amp; </a:t>
            </a:r>
            <a:r>
              <a:rPr lang="en-US" sz="1800" b="1" dirty="0" smtClean="0">
                <a:solidFill>
                  <a:schemeClr val="accent4">
                    <a:lumMod val="75000"/>
                  </a:schemeClr>
                </a:solidFill>
              </a:rPr>
              <a:t>B9</a:t>
            </a:r>
            <a:r>
              <a:rPr lang="en-US" sz="1800" b="1" dirty="0" smtClean="0"/>
              <a:t>) </a:t>
            </a:r>
            <a:r>
              <a:rPr lang="en-US" sz="1800" b="1" dirty="0"/>
              <a:t>on the next day by fax/ e-mail to the Commission with a copy to the CEO of the state.</a:t>
            </a:r>
          </a:p>
          <a:p>
            <a:r>
              <a:rPr lang="en-US" sz="1800" b="1" dirty="0"/>
              <a:t>Responsibility of in Charge of FS</a:t>
            </a:r>
            <a:endParaRPr lang="en-US" sz="1800" dirty="0"/>
          </a:p>
          <a:p>
            <a:pPr algn="just"/>
            <a:r>
              <a:rPr lang="en-US" sz="1800" dirty="0"/>
              <a:t>In case of suspicion of commission, of any crime, the </a:t>
            </a:r>
            <a:r>
              <a:rPr lang="en-US" sz="1800" b="1" dirty="0">
                <a:solidFill>
                  <a:srgbClr val="FF0000"/>
                </a:solidFill>
              </a:rPr>
              <a:t>in charge Police Officer of FS </a:t>
            </a:r>
            <a:r>
              <a:rPr lang="en-US" sz="1800" dirty="0"/>
              <a:t>shall </a:t>
            </a:r>
          </a:p>
          <a:p>
            <a:pPr algn="just"/>
            <a:r>
              <a:rPr lang="en-US" sz="1800" dirty="0"/>
              <a:t>seize cash or items of bribe or other such items, and </a:t>
            </a:r>
          </a:p>
          <a:p>
            <a:pPr algn="just"/>
            <a:r>
              <a:rPr lang="en-US" sz="1800" dirty="0"/>
              <a:t>gather evidence and record statement of the witnesses and the persons from whom the items are seized and </a:t>
            </a:r>
          </a:p>
          <a:p>
            <a:pPr algn="just"/>
            <a:r>
              <a:rPr lang="en-US" sz="1800" dirty="0"/>
              <a:t>issue proper </a:t>
            </a:r>
            <a:r>
              <a:rPr lang="en-US" sz="1800" dirty="0" err="1"/>
              <a:t>Panchnama</a:t>
            </a:r>
            <a:r>
              <a:rPr lang="en-US" sz="1800" dirty="0"/>
              <a:t> for seizure to the person from whom such items are seized. </a:t>
            </a:r>
          </a:p>
          <a:p>
            <a:pPr algn="just"/>
            <a:r>
              <a:rPr lang="en-US" sz="1800" b="1" dirty="0">
                <a:solidFill>
                  <a:srgbClr val="FF0000"/>
                </a:solidFill>
              </a:rPr>
              <a:t>He shall ensure that case is submitted in the Court of </a:t>
            </a:r>
            <a:r>
              <a:rPr lang="en-US" sz="1800" b="1" i="1" dirty="0">
                <a:solidFill>
                  <a:srgbClr val="FF0000"/>
                </a:solidFill>
              </a:rPr>
              <a:t>competent </a:t>
            </a:r>
            <a:r>
              <a:rPr lang="en-US" sz="1800" b="1" dirty="0">
                <a:solidFill>
                  <a:srgbClr val="FF0000"/>
                </a:solidFill>
              </a:rPr>
              <a:t>jurisdiction within 24 hrs.</a:t>
            </a:r>
          </a:p>
          <a:p>
            <a:pPr marL="0" indent="0" algn="just">
              <a:buNone/>
            </a:pPr>
            <a:r>
              <a:rPr lang="en-US" sz="1800" b="1" dirty="0">
                <a:solidFill>
                  <a:srgbClr val="FF0000"/>
                </a:solidFill>
              </a:rPr>
              <a:t>  </a:t>
            </a:r>
            <a:endParaRPr lang="en-US" sz="1800" dirty="0"/>
          </a:p>
        </p:txBody>
      </p:sp>
    </p:spTree>
    <p:extLst>
      <p:ext uri="{BB962C8B-B14F-4D97-AF65-F5344CB8AC3E}">
        <p14:creationId xmlns:p14="http://schemas.microsoft.com/office/powerpoint/2010/main" val="24415566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6748" y="260648"/>
            <a:ext cx="7481711" cy="5030019"/>
          </a:xfrm>
        </p:spPr>
        <p:txBody>
          <a:bodyPr>
            <a:noAutofit/>
          </a:bodyPr>
          <a:lstStyle/>
          <a:p>
            <a:pPr lvl="1" algn="just"/>
            <a:r>
              <a:rPr lang="en-US" sz="2000" dirty="0"/>
              <a:t>file complaints/</a:t>
            </a:r>
            <a:r>
              <a:rPr lang="en-US" sz="2000" dirty="0" err="1"/>
              <a:t>F.l.R</a:t>
            </a:r>
            <a:r>
              <a:rPr lang="en-US" sz="2000" dirty="0"/>
              <a:t>. immediately against </a:t>
            </a:r>
          </a:p>
          <a:p>
            <a:pPr lvl="1" algn="just"/>
            <a:r>
              <a:rPr lang="en-US" sz="2000" dirty="0"/>
              <a:t>the persons, receiving and giving bribe; and </a:t>
            </a:r>
          </a:p>
          <a:p>
            <a:pPr lvl="1" algn="just"/>
            <a:r>
              <a:rPr lang="en-US" sz="2000" dirty="0"/>
              <a:t>any other person from whom contraband items are seized, or</a:t>
            </a:r>
          </a:p>
          <a:p>
            <a:pPr lvl="1" algn="just"/>
            <a:r>
              <a:rPr lang="en-US" sz="2000" dirty="0"/>
              <a:t>any other antisocial elements found engaged in illegal activity. </a:t>
            </a:r>
          </a:p>
          <a:p>
            <a:pPr lvl="1" algn="just"/>
            <a:r>
              <a:rPr lang="en-US" sz="2000" dirty="0"/>
              <a:t>The copy of the complaint/FIR shall be displayed on the notice board of the R. 0. for public information and be sent to the DEO, General Observer, Expenditure Observer and Police Observer. </a:t>
            </a:r>
          </a:p>
          <a:p>
            <a:pPr lvl="1" algn="just"/>
            <a:r>
              <a:rPr lang="en-US" sz="2000" dirty="0"/>
              <a:t>The Expenditure Observer shall mention it in the Shadow Observation Register, if it has links with any candidate's election expenditure.</a:t>
            </a:r>
          </a:p>
          <a:p>
            <a:pPr marL="0" indent="0">
              <a:buNone/>
            </a:pPr>
            <a:endParaRPr lang="en-US" sz="2000" dirty="0"/>
          </a:p>
          <a:p>
            <a:endParaRPr lang="en-US" sz="2000" dirty="0"/>
          </a:p>
        </p:txBody>
      </p:sp>
    </p:spTree>
    <p:extLst>
      <p:ext uri="{BB962C8B-B14F-4D97-AF65-F5344CB8AC3E}">
        <p14:creationId xmlns:p14="http://schemas.microsoft.com/office/powerpoint/2010/main" val="4023478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857" y="1506310"/>
            <a:ext cx="8107136" cy="4494440"/>
          </a:xfrm>
        </p:spPr>
        <p:txBody>
          <a:bodyPr>
            <a:normAutofit/>
          </a:bodyPr>
          <a:lstStyle/>
          <a:p>
            <a:pPr marL="0" indent="0" algn="ctr">
              <a:buNone/>
            </a:pPr>
            <a:r>
              <a:rPr lang="en-US" sz="2400" b="1" dirty="0"/>
              <a:t>SST Covering for FS</a:t>
            </a:r>
          </a:p>
          <a:p>
            <a:pPr algn="just"/>
            <a:r>
              <a:rPr lang="en-US" sz="2000" dirty="0"/>
              <a:t>In case, a complaint is received and it is not possible for the FS to reach the spot immediately, then the information shall be passed on to the Static Surveillance  Team, nearest to the spot or to the police station of that area, who shall rush a team to the spot for taking necessary action on the complaint. All seizures made by the police authorities either on receipt of complaints forwarded by FS or received independently shall also be reported to the FS which shall incorporate such seizure reports in its Daily Activity Reports in relevant rows/columns. </a:t>
            </a:r>
          </a:p>
        </p:txBody>
      </p:sp>
    </p:spTree>
    <p:extLst>
      <p:ext uri="{BB962C8B-B14F-4D97-AF65-F5344CB8AC3E}">
        <p14:creationId xmlns:p14="http://schemas.microsoft.com/office/powerpoint/2010/main" val="25554428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866" y="857250"/>
            <a:ext cx="8229599" cy="5143500"/>
          </a:xfrm>
        </p:spPr>
        <p:txBody>
          <a:bodyPr>
            <a:noAutofit/>
          </a:bodyPr>
          <a:lstStyle/>
          <a:p>
            <a:r>
              <a:rPr lang="en-US" sz="2000" dirty="0"/>
              <a:t>Each FS shall announce through </a:t>
            </a:r>
            <a:r>
              <a:rPr lang="en-US" sz="2000" b="1" dirty="0"/>
              <a:t>a Public address system, fitted onto its vehicle</a:t>
            </a:r>
            <a:r>
              <a:rPr lang="en-US" sz="2000" dirty="0"/>
              <a:t>, the following in local language in the area under its jurisdiction:    </a:t>
            </a:r>
          </a:p>
          <a:p>
            <a:pPr algn="just"/>
            <a:r>
              <a:rPr lang="en-US" sz="2000" b="1" dirty="0">
                <a:solidFill>
                  <a:srgbClr val="FF0000"/>
                </a:solidFill>
                <a:latin typeface="Century" panose="02040604050505020304" pitchFamily="18" charset="0"/>
              </a:rPr>
              <a:t>"As per section 171 B of Indian Penal Code, any person giving or accepting any gratification in cash or kind during election process, with a view to inducing the person to exercise his electoral right is punishable with imprisonment up to one year or with fine or with both. Further, as per section 171 C of Indian Penal Code, any person who threatens any candidate or elector, or any other person, with injury of any kind, is punishable with imprisonment up to one year or with fine or both. Flying Squads have been formed to register cases against both the giver and the taker of bribe and for taking action against those who are engaged in threat and intimidation of electors. All the Citizens are hereby requested to refrain from taking any bribe and in case, anybody offers any bribe or is having knowledge about the bribe or cases of threat/intimidation of electors, then he should inform on the toll free number…………………. , of the 24x7 Complaint Monitoring Cell of the district, set up for receiving the complaints". </a:t>
            </a:r>
          </a:p>
        </p:txBody>
      </p:sp>
    </p:spTree>
    <p:extLst>
      <p:ext uri="{BB962C8B-B14F-4D97-AF65-F5344CB8AC3E}">
        <p14:creationId xmlns:p14="http://schemas.microsoft.com/office/powerpoint/2010/main" val="26357875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7251"/>
            <a:ext cx="7886700" cy="337782"/>
          </a:xfrm>
        </p:spPr>
        <p:txBody>
          <a:bodyPr>
            <a:normAutofit fontScale="90000"/>
          </a:bodyPr>
          <a:lstStyle/>
          <a:p>
            <a:pPr algn="ctr"/>
            <a:r>
              <a:rPr lang="en-US" sz="2400" b="1" dirty="0"/>
              <a:t>Responsibility of DEO as regards functioning of the FS</a:t>
            </a:r>
          </a:p>
        </p:txBody>
      </p:sp>
      <p:sp>
        <p:nvSpPr>
          <p:cNvPr id="3" name="Content Placeholder 2"/>
          <p:cNvSpPr>
            <a:spLocks noGrp="1"/>
          </p:cNvSpPr>
          <p:nvPr>
            <p:ph idx="1"/>
          </p:nvPr>
        </p:nvSpPr>
        <p:spPr>
          <a:xfrm>
            <a:off x="992875" y="1775732"/>
            <a:ext cx="8004412" cy="4127777"/>
          </a:xfrm>
        </p:spPr>
        <p:txBody>
          <a:bodyPr>
            <a:normAutofit/>
          </a:bodyPr>
          <a:lstStyle/>
          <a:p>
            <a:pPr algn="just"/>
            <a:r>
              <a:rPr lang="en-US" sz="2000" dirty="0"/>
              <a:t>monitoring mechanism, which is being put in place during election process.</a:t>
            </a:r>
          </a:p>
          <a:p>
            <a:pPr algn="just"/>
            <a:r>
              <a:rPr lang="en-US" sz="2000" dirty="0"/>
              <a:t>The DEO shall constitute the FS with officers of proven integrity.</a:t>
            </a:r>
          </a:p>
          <a:p>
            <a:pPr algn="just"/>
            <a:r>
              <a:rPr lang="en-US" sz="2000" dirty="0"/>
              <a:t>The DEO shall </a:t>
            </a:r>
            <a:r>
              <a:rPr lang="en-US" sz="2000" i="1" dirty="0"/>
              <a:t>publish pamphlets quoting the appeal to public in English or Hindi or local </a:t>
            </a:r>
            <a:r>
              <a:rPr lang="en-US" sz="2000" dirty="0"/>
              <a:t>language and distribute through the flying squad in prominent places. </a:t>
            </a:r>
          </a:p>
          <a:p>
            <a:pPr algn="just"/>
            <a:r>
              <a:rPr lang="en-US" sz="2000" dirty="0"/>
              <a:t>Press release should also be </a:t>
            </a:r>
            <a:r>
              <a:rPr lang="en-US" sz="2000" i="1" dirty="0"/>
              <a:t>issued by the DEO on the election expenditure monitoring measures.</a:t>
            </a:r>
          </a:p>
          <a:p>
            <a:pPr algn="just"/>
            <a:r>
              <a:rPr lang="en-US" sz="2000" dirty="0"/>
              <a:t>after the announcement of elections, DEO shall make an appeal as mentioned in </a:t>
            </a:r>
            <a:r>
              <a:rPr lang="en-US" sz="2000" dirty="0" err="1"/>
              <a:t>para</a:t>
            </a:r>
            <a:r>
              <a:rPr lang="en-US" sz="2000" dirty="0"/>
              <a:t> 8 above in print and. electronic media for the benefit of general public about the Checking by SST on the major roads or arterial roads shall commence </a:t>
            </a:r>
            <a:r>
              <a:rPr lang="en-US" sz="2000" b="1" dirty="0">
                <a:solidFill>
                  <a:srgbClr val="FF0000"/>
                </a:solidFill>
              </a:rPr>
              <a:t>from the date of notification of election. </a:t>
            </a:r>
          </a:p>
          <a:p>
            <a:pPr algn="just"/>
            <a:endParaRPr lang="en-US" sz="2000" i="1" dirty="0"/>
          </a:p>
          <a:p>
            <a:endParaRPr lang="en-US" sz="2000" dirty="0"/>
          </a:p>
        </p:txBody>
      </p:sp>
    </p:spTree>
    <p:extLst>
      <p:ext uri="{BB962C8B-B14F-4D97-AF65-F5344CB8AC3E}">
        <p14:creationId xmlns:p14="http://schemas.microsoft.com/office/powerpoint/2010/main" val="35215791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7251"/>
            <a:ext cx="7886700" cy="685799"/>
          </a:xfrm>
        </p:spPr>
        <p:txBody>
          <a:bodyPr>
            <a:normAutofit fontScale="90000"/>
          </a:bodyPr>
          <a:lstStyle/>
          <a:p>
            <a:r>
              <a:rPr lang="en-US" dirty="0"/>
              <a:t>Static Surveillance Team (SST) </a:t>
            </a:r>
          </a:p>
        </p:txBody>
      </p:sp>
      <p:sp>
        <p:nvSpPr>
          <p:cNvPr id="3" name="Content Placeholder 2"/>
          <p:cNvSpPr>
            <a:spLocks noGrp="1"/>
          </p:cNvSpPr>
          <p:nvPr>
            <p:ph idx="1"/>
          </p:nvPr>
        </p:nvSpPr>
        <p:spPr>
          <a:xfrm>
            <a:off x="849573" y="1530804"/>
            <a:ext cx="8178421" cy="4469947"/>
          </a:xfrm>
        </p:spPr>
        <p:txBody>
          <a:bodyPr>
            <a:noAutofit/>
          </a:bodyPr>
          <a:lstStyle/>
          <a:p>
            <a:pPr algn="just"/>
            <a:r>
              <a:rPr lang="en-US" sz="2000" dirty="0"/>
              <a:t>There shall be three or more Static Surveillance Teams in each Assembly Constituency/Segment with one executive magistrate and three or four police personnel in each team who shall be manning the check post.</a:t>
            </a:r>
          </a:p>
          <a:p>
            <a:pPr algn="just"/>
            <a:r>
              <a:rPr lang="en-US" sz="2000" dirty="0"/>
              <a:t>Depending on the sensitivity of the area, the CPF members will be mixed in the SSTs.  </a:t>
            </a:r>
          </a:p>
          <a:p>
            <a:pPr algn="just"/>
            <a:r>
              <a:rPr lang="en-US" sz="2000" dirty="0"/>
              <a:t>This team shall put check posts at Expenditure Sensitive pockets/hamlets, and shall keep watch on movement of illicit liquor, items of bribe, or large amount of cash, arms and ammunition and also movement of antisocial elements in their area.</a:t>
            </a:r>
          </a:p>
          <a:p>
            <a:pPr algn="just"/>
            <a:r>
              <a:rPr lang="en-US" sz="2000" b="1" dirty="0">
                <a:solidFill>
                  <a:srgbClr val="FF0000"/>
                </a:solidFill>
              </a:rPr>
              <a:t>The entire process of checking shall be </a:t>
            </a:r>
            <a:r>
              <a:rPr lang="en-US" sz="2000" b="1" i="1" dirty="0">
                <a:solidFill>
                  <a:srgbClr val="FF0000"/>
                </a:solidFill>
              </a:rPr>
              <a:t>captured in video or CCTV. </a:t>
            </a:r>
          </a:p>
          <a:p>
            <a:pPr algn="just"/>
            <a:r>
              <a:rPr lang="en-US" sz="2000" b="1" dirty="0">
                <a:solidFill>
                  <a:schemeClr val="accent1">
                    <a:lumMod val="75000"/>
                  </a:schemeClr>
                </a:solidFill>
              </a:rPr>
              <a:t>The video/CCTV record with an  identification mark of date, place and team number shall be deposited with the R.O, on the next day who shall preserve the same for verification by the Commission at later point of time. It may also be widely advertised by the DEO that any member of the public can obtain a copy of the video/ </a:t>
            </a:r>
            <a:r>
              <a:rPr lang="en-US" sz="2000" b="1" i="1" dirty="0">
                <a:solidFill>
                  <a:schemeClr val="accent1">
                    <a:lumMod val="75000"/>
                  </a:schemeClr>
                </a:solidFill>
              </a:rPr>
              <a:t>CCTV record by depositing </a:t>
            </a:r>
            <a:r>
              <a:rPr lang="en-US" sz="2000" b="1" i="1" dirty="0" err="1">
                <a:solidFill>
                  <a:schemeClr val="accent1">
                    <a:lumMod val="75000"/>
                  </a:schemeClr>
                </a:solidFill>
              </a:rPr>
              <a:t>Rs</a:t>
            </a:r>
            <a:r>
              <a:rPr lang="en-US" sz="2000" b="1" i="1" dirty="0">
                <a:solidFill>
                  <a:schemeClr val="accent1">
                    <a:lumMod val="75000"/>
                  </a:schemeClr>
                </a:solidFill>
              </a:rPr>
              <a:t>. 300/-.</a:t>
            </a:r>
          </a:p>
          <a:p>
            <a:pPr algn="just"/>
            <a:endParaRPr lang="en-US" sz="2000" b="1" dirty="0">
              <a:solidFill>
                <a:srgbClr val="FF0000"/>
              </a:solidFill>
            </a:endParaRPr>
          </a:p>
        </p:txBody>
      </p:sp>
    </p:spTree>
    <p:extLst>
      <p:ext uri="{BB962C8B-B14F-4D97-AF65-F5344CB8AC3E}">
        <p14:creationId xmlns:p14="http://schemas.microsoft.com/office/powerpoint/2010/main" val="4254617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866" y="939136"/>
            <a:ext cx="8219363" cy="5061614"/>
          </a:xfrm>
        </p:spPr>
        <p:txBody>
          <a:bodyPr>
            <a:noAutofit/>
          </a:bodyPr>
          <a:lstStyle/>
          <a:p>
            <a:pPr algn="just"/>
            <a:r>
              <a:rPr lang="en-US" sz="2000" dirty="0"/>
              <a:t>Whenever Check Posts are put at the borders of the district/State or at any other place by any agency, for any purpose, then the nearest SST shall be present there in such team, to avoid duplication of checking in the area and reporting of seizure of cash or items of bribe has to be done by the SST.</a:t>
            </a:r>
          </a:p>
          <a:p>
            <a:pPr algn="just"/>
            <a:r>
              <a:rPr lang="en-US" sz="2000" dirty="0">
                <a:solidFill>
                  <a:srgbClr val="FF0000"/>
                </a:solidFill>
              </a:rPr>
              <a:t>The SSTs shall be controlled by the DEO and S.P. in consultation with General Observer and Expenditure Observers </a:t>
            </a:r>
            <a:r>
              <a:rPr lang="en-US" sz="2000" dirty="0"/>
              <a:t>and the mechanism shall be strengthened in last 72 Hrs. before the poll, particularly in vulnerable areas  or in Expenditure sensitive pockets </a:t>
            </a:r>
            <a:r>
              <a:rPr lang="en-US" sz="2000" i="1" dirty="0"/>
              <a:t>and during such period, ·the SST shall not be dismantled under any circumstances.</a:t>
            </a:r>
          </a:p>
          <a:p>
            <a:pPr algn="just"/>
            <a:r>
              <a:rPr lang="en-US" sz="2000" b="1" dirty="0">
                <a:solidFill>
                  <a:srgbClr val="FF66CC"/>
                </a:solidFill>
              </a:rPr>
              <a:t>No checking shall take place without the presence of Executive Magistrate. </a:t>
            </a:r>
            <a:endParaRPr lang="en-US" sz="2000" i="1" dirty="0"/>
          </a:p>
          <a:p>
            <a:pPr algn="just"/>
            <a:r>
              <a:rPr lang="en-US" sz="2000" dirty="0"/>
              <a:t>During checking, if any cash exceeding </a:t>
            </a:r>
            <a:r>
              <a:rPr lang="en-US" sz="2000" dirty="0" err="1"/>
              <a:t>Rs</a:t>
            </a:r>
            <a:r>
              <a:rPr lang="en-US" sz="2000" dirty="0"/>
              <a:t>. 50,000/- is. found in a vehicle carrying a candidate, his agent, or party worker or carrying posters or election materials or any drugs, liquor, arms or gift items which are valued at more than Rs.1O,O0O/-, likely to be used for inducement of electors or any other illicit articles are found in a vehicle, shall be subject to seizure. </a:t>
            </a:r>
            <a:endParaRPr lang="en-US" sz="2000" i="1" dirty="0"/>
          </a:p>
          <a:p>
            <a:pPr algn="just"/>
            <a:endParaRPr lang="en-US" sz="2000" dirty="0"/>
          </a:p>
          <a:p>
            <a:endParaRPr lang="en-US" sz="2000" dirty="0"/>
          </a:p>
        </p:txBody>
      </p:sp>
    </p:spTree>
    <p:extLst>
      <p:ext uri="{BB962C8B-B14F-4D97-AF65-F5344CB8AC3E}">
        <p14:creationId xmlns:p14="http://schemas.microsoft.com/office/powerpoint/2010/main" val="30220671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809" y="959609"/>
            <a:ext cx="8045355" cy="4530364"/>
          </a:xfrm>
        </p:spPr>
        <p:txBody>
          <a:bodyPr>
            <a:noAutofit/>
          </a:bodyPr>
          <a:lstStyle/>
          <a:p>
            <a:pPr algn="just"/>
            <a:r>
              <a:rPr lang="en-US" sz="2000" dirty="0"/>
              <a:t>After seizure, the seized amount shall be deposited in such manner as directed by the Court and a copy of seizure of cash, in excess of </a:t>
            </a:r>
            <a:r>
              <a:rPr lang="en-US" sz="2000" dirty="0" err="1"/>
              <a:t>Rs</a:t>
            </a:r>
            <a:r>
              <a:rPr lang="en-US" sz="2000" dirty="0"/>
              <a:t>. 1O lacs shall be forwarded to the Income Tax authority, engaged for the purpose. </a:t>
            </a:r>
          </a:p>
          <a:p>
            <a:pPr algn="just"/>
            <a:r>
              <a:rPr lang="en-US" sz="2000" dirty="0"/>
              <a:t>The DEO shall issue necessary instructions to the treasury units to receive the seized cash beyond office hours and on holidays also, in case it is required.</a:t>
            </a:r>
          </a:p>
          <a:p>
            <a:pPr algn="just"/>
            <a:r>
              <a:rPr lang="en-US" sz="2000" dirty="0"/>
              <a:t>The Magistrate of the SST shall send Daily Activity report to the D.E.O. with copy to R.O., S.P. and Expenditure Observer, General Observer, and Police observer in a format as per Annexure -C, on the same day.</a:t>
            </a:r>
          </a:p>
          <a:p>
            <a:pPr algn="just"/>
            <a:r>
              <a:rPr lang="en-US" sz="2000" dirty="0"/>
              <a:t>The S.P. shall send daily activity update to Nodal Officer of Police Headquarter, who shall compile all such reports from the district and send a consolidated report in the same format ( i.e., </a:t>
            </a:r>
            <a:r>
              <a:rPr lang="en-US" sz="2000" dirty="0">
                <a:hlinkClick r:id="rId2" action="ppaction://hlinkfile"/>
              </a:rPr>
              <a:t>Annexure </a:t>
            </a:r>
            <a:r>
              <a:rPr lang="en-US" sz="2000" dirty="0" smtClean="0">
                <a:hlinkClick r:id="rId2" action="ppaction://hlinkfile"/>
              </a:rPr>
              <a:t>– B10</a:t>
            </a:r>
            <a:r>
              <a:rPr lang="en-US" sz="2000" dirty="0" smtClean="0"/>
              <a:t>) on </a:t>
            </a:r>
            <a:r>
              <a:rPr lang="en-US" sz="2000" dirty="0"/>
              <a:t>the next day by fax/ e-mail to the Commission with a copy to the CEO of the state.</a:t>
            </a:r>
          </a:p>
          <a:p>
            <a:pPr algn="just"/>
            <a:endParaRPr lang="en-US" sz="2000" dirty="0"/>
          </a:p>
          <a:p>
            <a:endParaRPr lang="en-US" sz="2000" dirty="0"/>
          </a:p>
        </p:txBody>
      </p:sp>
    </p:spTree>
    <p:extLst>
      <p:ext uri="{BB962C8B-B14F-4D97-AF65-F5344CB8AC3E}">
        <p14:creationId xmlns:p14="http://schemas.microsoft.com/office/powerpoint/2010/main" val="21987860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36613"/>
            <a:ext cx="7886700" cy="401721"/>
          </a:xfrm>
        </p:spPr>
        <p:txBody>
          <a:bodyPr>
            <a:normAutofit fontScale="90000"/>
          </a:bodyPr>
          <a:lstStyle/>
          <a:p>
            <a:pPr algn="ctr"/>
            <a:r>
              <a:rPr lang="en-US" dirty="0" smtClean="0"/>
              <a:t>Exemption from Seizure by SST</a:t>
            </a:r>
            <a:endParaRPr lang="en-US" dirty="0"/>
          </a:p>
        </p:txBody>
      </p:sp>
      <p:sp>
        <p:nvSpPr>
          <p:cNvPr id="3" name="Content Placeholder 2"/>
          <p:cNvSpPr>
            <a:spLocks noGrp="1"/>
          </p:cNvSpPr>
          <p:nvPr>
            <p:ph idx="1"/>
          </p:nvPr>
        </p:nvSpPr>
        <p:spPr>
          <a:xfrm>
            <a:off x="839337" y="1430456"/>
            <a:ext cx="8096535" cy="4059516"/>
          </a:xfrm>
        </p:spPr>
        <p:txBody>
          <a:bodyPr>
            <a:normAutofit/>
          </a:bodyPr>
          <a:lstStyle/>
          <a:p>
            <a:pPr algn="just"/>
            <a:r>
              <a:rPr lang="en-US" sz="2000" dirty="0"/>
              <a:t>If any star campaigner is carrying cash up to </a:t>
            </a:r>
            <a:r>
              <a:rPr lang="en-US" sz="2000" dirty="0" err="1"/>
              <a:t>Rs</a:t>
            </a:r>
            <a:r>
              <a:rPr lang="en-US" sz="2000" dirty="0"/>
              <a:t>. 1 Lakh, exclusively for his/her personal use, or any party functionary is carrying cash with certificate from the treasurer of the party mentioning the amount and its end use, then the authorities in SST shall retain a copy of the certificate and will not seize the cash. </a:t>
            </a:r>
          </a:p>
          <a:p>
            <a:pPr algn="just"/>
            <a:r>
              <a:rPr lang="en-US" sz="2000" dirty="0"/>
              <a:t>If cash of more than 10 lakh is found in a vehicle and there is no suspicion of commission of any  crime or linkage to any candidate or agent or party functionary, then the SST </a:t>
            </a:r>
            <a:r>
              <a:rPr lang="en-US" sz="2000" i="1" dirty="0"/>
              <a:t>shall not seize the cash. and pass on the information to the Income-Tax authority, for </a:t>
            </a:r>
            <a:r>
              <a:rPr lang="en-US" sz="2000" dirty="0"/>
              <a:t>necessary action under Income - Tax Laws</a:t>
            </a:r>
          </a:p>
        </p:txBody>
      </p:sp>
    </p:spTree>
    <p:extLst>
      <p:ext uri="{BB962C8B-B14F-4D97-AF65-F5344CB8AC3E}">
        <p14:creationId xmlns:p14="http://schemas.microsoft.com/office/powerpoint/2010/main" val="385092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smtClean="0"/>
              <a:t>Preparation of VM reports</a:t>
            </a:r>
            <a:endParaRPr lang="en-US" dirty="0"/>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2500" lnSpcReduction="10000"/>
          </a:bodyPr>
          <a:lstStyle/>
          <a:p>
            <a:pPr>
              <a:buNone/>
            </a:pPr>
            <a:r>
              <a:rPr lang="en-US" sz="2400" dirty="0" smtClean="0"/>
              <a:t>3 Phase reports to be prepared to identify:</a:t>
            </a:r>
          </a:p>
          <a:p>
            <a:r>
              <a:rPr lang="en-US" sz="2400" dirty="0" smtClean="0"/>
              <a:t> Pockets of vulnerability </a:t>
            </a:r>
          </a:p>
          <a:p>
            <a:r>
              <a:rPr lang="en-US" sz="2400" dirty="0" smtClean="0"/>
              <a:t> Intimidators as apprehended by the voters to affect free &amp; fair election</a:t>
            </a:r>
          </a:p>
          <a:p>
            <a:pPr>
              <a:buNone/>
            </a:pPr>
            <a:r>
              <a:rPr lang="en-US" dirty="0" smtClean="0"/>
              <a:t>     VM-SO</a:t>
            </a:r>
          </a:p>
          <a:p>
            <a:pPr>
              <a:buNone/>
            </a:pPr>
            <a:endParaRPr lang="en-US" dirty="0" smtClean="0"/>
          </a:p>
          <a:p>
            <a:pPr>
              <a:buNone/>
            </a:pPr>
            <a:r>
              <a:rPr lang="en-US" dirty="0" smtClean="0"/>
              <a:t>	VM- RO</a:t>
            </a:r>
          </a:p>
          <a:p>
            <a:pPr>
              <a:buNone/>
            </a:pPr>
            <a:endParaRPr lang="en-US" dirty="0" smtClean="0"/>
          </a:p>
          <a:p>
            <a:pPr>
              <a:buNone/>
            </a:pPr>
            <a:r>
              <a:rPr lang="en-US" dirty="0" smtClean="0"/>
              <a:t> </a:t>
            </a:r>
          </a:p>
          <a:p>
            <a:pPr>
              <a:buNone/>
            </a:pPr>
            <a:r>
              <a:rPr lang="en-US" dirty="0" smtClean="0"/>
              <a:t>	VM-DEO</a:t>
            </a:r>
          </a:p>
          <a:p>
            <a:pPr>
              <a:buNone/>
            </a:pPr>
            <a:endParaRPr lang="en-US" dirty="0"/>
          </a:p>
        </p:txBody>
      </p:sp>
      <p:sp>
        <p:nvSpPr>
          <p:cNvPr id="8" name="Down Arrow 7"/>
          <p:cNvSpPr/>
          <p:nvPr/>
        </p:nvSpPr>
        <p:spPr>
          <a:xfrm>
            <a:off x="1403648" y="3717032"/>
            <a:ext cx="4846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1331640" y="4725144"/>
            <a:ext cx="4846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Brace 11"/>
          <p:cNvSpPr/>
          <p:nvPr/>
        </p:nvSpPr>
        <p:spPr>
          <a:xfrm>
            <a:off x="3059832" y="3356992"/>
            <a:ext cx="144016" cy="22322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ounded Rectangle 12"/>
          <p:cNvSpPr/>
          <p:nvPr/>
        </p:nvSpPr>
        <p:spPr>
          <a:xfrm>
            <a:off x="3707904" y="3140968"/>
            <a:ext cx="3816424" cy="2592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All reports to be compiled ,cross verified &amp; action taken to remove cause of vulnerability</a:t>
            </a:r>
            <a:endParaRPr lang="en-US" sz="28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7251"/>
            <a:ext cx="7886700" cy="296838"/>
          </a:xfrm>
        </p:spPr>
        <p:txBody>
          <a:bodyPr>
            <a:normAutofit fontScale="90000"/>
          </a:bodyPr>
          <a:lstStyle/>
          <a:p>
            <a:r>
              <a:rPr lang="en-US" b="1" dirty="0" smtClean="0"/>
              <a:t>Responsibility </a:t>
            </a:r>
            <a:r>
              <a:rPr lang="en-US" b="1" dirty="0"/>
              <a:t>of in Charge of </a:t>
            </a:r>
            <a:r>
              <a:rPr lang="en-US" b="1" dirty="0" smtClean="0"/>
              <a:t>SST</a:t>
            </a:r>
            <a:endParaRPr lang="en-US" dirty="0"/>
          </a:p>
        </p:txBody>
      </p:sp>
      <p:sp>
        <p:nvSpPr>
          <p:cNvPr id="3" name="Content Placeholder 2"/>
          <p:cNvSpPr>
            <a:spLocks noGrp="1"/>
          </p:cNvSpPr>
          <p:nvPr>
            <p:ph idx="1"/>
          </p:nvPr>
        </p:nvSpPr>
        <p:spPr>
          <a:xfrm>
            <a:off x="931459" y="1256447"/>
            <a:ext cx="8137478" cy="4647062"/>
          </a:xfrm>
        </p:spPr>
        <p:txBody>
          <a:bodyPr>
            <a:normAutofit/>
          </a:bodyPr>
          <a:lstStyle/>
          <a:p>
            <a:r>
              <a:rPr lang="en-US" sz="2000" dirty="0"/>
              <a:t>the seizure of  cash or any item shall be done by the in charge Police Officer of the SST as per provision of </a:t>
            </a:r>
            <a:r>
              <a:rPr lang="en-US" sz="2000" dirty="0" err="1"/>
              <a:t>CrPC</a:t>
            </a:r>
            <a:r>
              <a:rPr lang="en-US" sz="2000" dirty="0"/>
              <a:t> in presence of the Executive Magistrate </a:t>
            </a:r>
          </a:p>
          <a:p>
            <a:r>
              <a:rPr lang="en-US" sz="2000" dirty="0"/>
              <a:t>The Police Officer in charge of SST shall file complaint/FIR in the Court, having jurisdiction, within 24 hours. </a:t>
            </a:r>
          </a:p>
          <a:p>
            <a:endParaRPr lang="en-US" sz="2000" dirty="0"/>
          </a:p>
          <a:p>
            <a:r>
              <a:rPr lang="en-US" sz="2000" b="1" dirty="0">
                <a:solidFill>
                  <a:srgbClr val="FF0000"/>
                </a:solidFill>
              </a:rPr>
              <a:t>FS and SST shall be polite, decent and courteous, while checking the baggage or vehicle. The purse held by the ladies shall not be checked, unless there is a lady officer. </a:t>
            </a:r>
            <a:r>
              <a:rPr lang="en-US" sz="2000" b="1" dirty="0">
                <a:solidFill>
                  <a:srgbClr val="00B0F0"/>
                </a:solidFill>
              </a:rPr>
              <a:t>The FS shall also supervise the functioning and proper conduct of SSTs </a:t>
            </a:r>
            <a:r>
              <a:rPr lang="en-US" sz="2000" b="1" dirty="0">
                <a:solidFill>
                  <a:srgbClr val="FF0000"/>
                </a:solidFill>
              </a:rPr>
              <a:t>during checking in their areas. </a:t>
            </a:r>
          </a:p>
        </p:txBody>
      </p:sp>
    </p:spTree>
    <p:extLst>
      <p:ext uri="{BB962C8B-B14F-4D97-AF65-F5344CB8AC3E}">
        <p14:creationId xmlns:p14="http://schemas.microsoft.com/office/powerpoint/2010/main" val="8245040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340306"/>
          </a:xfrm>
        </p:spPr>
        <p:txBody>
          <a:bodyPr>
            <a:normAutofit fontScale="90000"/>
          </a:bodyPr>
          <a:lstStyle/>
          <a:p>
            <a:pPr algn="ctr"/>
            <a:r>
              <a:rPr lang="en-US" dirty="0" smtClean="0"/>
              <a:t>TRAINING OF FST AND SSTS</a:t>
            </a:r>
            <a:endParaRPr lang="en-US" dirty="0"/>
          </a:p>
        </p:txBody>
      </p:sp>
      <p:sp>
        <p:nvSpPr>
          <p:cNvPr id="3" name="Content Placeholder 2"/>
          <p:cNvSpPr>
            <a:spLocks noGrp="1"/>
          </p:cNvSpPr>
          <p:nvPr>
            <p:ph idx="1"/>
          </p:nvPr>
        </p:nvSpPr>
        <p:spPr/>
        <p:txBody>
          <a:bodyPr>
            <a:normAutofit/>
          </a:bodyPr>
          <a:lstStyle/>
          <a:p>
            <a:pPr algn="just"/>
            <a:r>
              <a:rPr lang="en-US" sz="2400" dirty="0"/>
              <a:t>Advance training of FSs and SSTs should be done as per direction of the Commission. The DEO and the SP of the district shall ensure that the teams are constituted and properly trained. The Nodal Officer at the Police Headquarters shall ensure that proper training- and sensitization of the police force is this regard is done. </a:t>
            </a:r>
          </a:p>
        </p:txBody>
      </p:sp>
    </p:spTree>
    <p:extLst>
      <p:ext uri="{BB962C8B-B14F-4D97-AF65-F5344CB8AC3E}">
        <p14:creationId xmlns:p14="http://schemas.microsoft.com/office/powerpoint/2010/main" val="24894228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7250"/>
            <a:ext cx="7886700" cy="156061"/>
          </a:xfrm>
        </p:spPr>
        <p:txBody>
          <a:bodyPr>
            <a:normAutofit fontScale="90000"/>
          </a:bodyPr>
          <a:lstStyle/>
          <a:p>
            <a:r>
              <a:rPr lang="en-US" dirty="0" smtClean="0"/>
              <a:t>Complaint against functioning of FST &amp; SST</a:t>
            </a:r>
            <a:endParaRPr lang="en-US" dirty="0"/>
          </a:p>
        </p:txBody>
      </p:sp>
      <p:sp>
        <p:nvSpPr>
          <p:cNvPr id="3" name="Content Placeholder 2"/>
          <p:cNvSpPr>
            <a:spLocks noGrp="1"/>
          </p:cNvSpPr>
          <p:nvPr>
            <p:ph idx="1"/>
          </p:nvPr>
        </p:nvSpPr>
        <p:spPr>
          <a:xfrm>
            <a:off x="450376" y="1860361"/>
            <a:ext cx="8693624" cy="4063620"/>
          </a:xfrm>
        </p:spPr>
        <p:txBody>
          <a:bodyPr>
            <a:normAutofit/>
          </a:bodyPr>
          <a:lstStyle/>
          <a:p>
            <a:pPr algn="just"/>
            <a:r>
              <a:rPr lang="en-US" sz="2400" dirty="0"/>
              <a:t>In case of any grievance about the conduct of the FS or SST, the Authority, whom the person can appeal for redressal of grievance </a:t>
            </a:r>
            <a:r>
              <a:rPr lang="en-US" sz="2400" i="1" dirty="0"/>
              <a:t>on misconduct or harassment shall be </a:t>
            </a:r>
            <a:r>
              <a:rPr lang="en-US" sz="2400" dirty="0"/>
              <a:t>the Addl. District Magistrate of the district (in charge of the Expenditure Monitoring Cell).</a:t>
            </a:r>
          </a:p>
          <a:p>
            <a:pPr algn="just"/>
            <a:r>
              <a:rPr lang="en-US" sz="2400" b="1" i="1" dirty="0">
                <a:solidFill>
                  <a:srgbClr val="00B0F0"/>
                </a:solidFill>
              </a:rPr>
              <a:t>All the vehicles, used by SSTs and FSs may be fitted with GPRS enabled  tracking unit so that timely action by the teams can be monitored.</a:t>
            </a:r>
            <a:endParaRPr lang="en-US" sz="2400" b="1" dirty="0">
              <a:solidFill>
                <a:srgbClr val="00B0F0"/>
              </a:solidFill>
            </a:endParaRPr>
          </a:p>
        </p:txBody>
      </p:sp>
    </p:spTree>
    <p:extLst>
      <p:ext uri="{BB962C8B-B14F-4D97-AF65-F5344CB8AC3E}">
        <p14:creationId xmlns:p14="http://schemas.microsoft.com/office/powerpoint/2010/main" val="12523734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fontScale="90000"/>
          </a:bodyPr>
          <a:lstStyle/>
          <a:p>
            <a:r>
              <a:rPr lang="en-US" dirty="0" smtClean="0"/>
              <a:t>Standard Operating Procedure  -use of aircraft</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All procedure of frisking and checking of persons and baggage to be strictly enforced.</a:t>
            </a:r>
          </a:p>
          <a:p>
            <a:pPr algn="just"/>
            <a:r>
              <a:rPr lang="en-US" dirty="0" smtClean="0"/>
              <a:t>ATC to inform CEO 24 hrs in advance the flight plan.</a:t>
            </a:r>
          </a:p>
          <a:p>
            <a:pPr algn="just"/>
            <a:r>
              <a:rPr lang="en-US" dirty="0" smtClean="0"/>
              <a:t>At remote/uncontrolled airports .the police authorities will carry out the screening and checking of baggage.</a:t>
            </a:r>
          </a:p>
          <a:p>
            <a:pPr algn="just"/>
            <a:r>
              <a:rPr lang="en-US" dirty="0" smtClean="0"/>
              <a:t>At non commercial airstrips and helipads ,application will have to be made either by the candidate or by the political party to the DEO at least 24 hrs before landing.</a:t>
            </a:r>
          </a:p>
          <a:p>
            <a:pPr algn="just"/>
            <a:r>
              <a:rPr lang="en-US" dirty="0" smtClean="0"/>
              <a:t>DEO will issue permission on the same day.</a:t>
            </a:r>
          </a:p>
          <a:p>
            <a:pPr algn="just"/>
            <a:r>
              <a:rPr lang="en-US" b="1" dirty="0" smtClean="0">
                <a:solidFill>
                  <a:srgbClr val="FF0000"/>
                </a:solidFill>
              </a:rPr>
              <a:t>Local police will frisk and check all passengers boarding the helicopters except specially exempted persons</a:t>
            </a:r>
          </a:p>
          <a:p>
            <a:pPr algn="just"/>
            <a:r>
              <a:rPr lang="en-US" dirty="0" smtClean="0"/>
              <a:t>Entire process is to be </a:t>
            </a:r>
            <a:r>
              <a:rPr lang="en-US" dirty="0" err="1" smtClean="0"/>
              <a:t>videographed</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188640"/>
            <a:ext cx="8429625" cy="108012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ctr">
              <a:defRPr/>
            </a:pPr>
            <a:r>
              <a:rPr lang="en-US" sz="3200" b="1" dirty="0" smtClean="0">
                <a:solidFill>
                  <a:srgbClr val="C00000"/>
                </a:solidFill>
              </a:rPr>
              <a:t>SOP: Checking of Helicopters/ Aircraft</a:t>
            </a:r>
            <a:endParaRPr lang="en-US" sz="3200" b="1" dirty="0">
              <a:solidFill>
                <a:srgbClr val="C00000"/>
              </a:solidFill>
            </a:endParaRPr>
          </a:p>
        </p:txBody>
      </p:sp>
      <p:sp>
        <p:nvSpPr>
          <p:cNvPr id="58371" name="Content Placeholder 3"/>
          <p:cNvSpPr>
            <a:spLocks noGrp="1"/>
          </p:cNvSpPr>
          <p:nvPr>
            <p:ph sz="quarter" idx="1"/>
          </p:nvPr>
        </p:nvSpPr>
        <p:spPr>
          <a:xfrm>
            <a:off x="285750" y="1357313"/>
            <a:ext cx="8462714" cy="5312047"/>
          </a:xfrm>
        </p:spPr>
        <p:txBody>
          <a:bodyPr/>
          <a:lstStyle/>
          <a:p>
            <a:pPr algn="just">
              <a:buNone/>
            </a:pPr>
            <a:r>
              <a:rPr lang="en-US" sz="1800" dirty="0" smtClean="0">
                <a:latin typeface="Arial Narrow" pitchFamily="34" charset="0"/>
              </a:rPr>
              <a:t>(Ref: Bureau of Civil Aviation Authority Instruction vide its OM </a:t>
            </a:r>
            <a:r>
              <a:rPr lang="en-US" sz="1800" dirty="0" err="1" smtClean="0">
                <a:latin typeface="Arial Narrow" pitchFamily="34" charset="0"/>
              </a:rPr>
              <a:t>dt</a:t>
            </a:r>
            <a:r>
              <a:rPr lang="en-US" sz="1800" dirty="0" smtClean="0">
                <a:latin typeface="Arial Narrow" pitchFamily="34" charset="0"/>
              </a:rPr>
              <a:t>. 14.02.12)</a:t>
            </a:r>
          </a:p>
          <a:p>
            <a:pPr algn="just"/>
            <a:r>
              <a:rPr lang="en-US" sz="2800" dirty="0" smtClean="0">
                <a:latin typeface="Arial Narrow" pitchFamily="34" charset="0"/>
              </a:rPr>
              <a:t>During election process proper frisking and pre embarkation, checking of all persons, screening/ physical checking of baggage to be done,</a:t>
            </a:r>
          </a:p>
          <a:p>
            <a:pPr algn="just"/>
            <a:r>
              <a:rPr lang="en-US" sz="2800" dirty="0" smtClean="0">
                <a:latin typeface="Arial Narrow" pitchFamily="34" charset="0"/>
              </a:rPr>
              <a:t>CISF to inform the Income Tax dept. if cash above 10lacs/ bullion is detected in poll bound states,</a:t>
            </a:r>
          </a:p>
          <a:p>
            <a:pPr algn="just"/>
            <a:r>
              <a:rPr lang="en-US" sz="2800" b="1" dirty="0" smtClean="0">
                <a:latin typeface="Arial Narrow" pitchFamily="34" charset="0"/>
              </a:rPr>
              <a:t>No prior permission for landing/ takeoff at commercial airports from DEO.</a:t>
            </a:r>
            <a:r>
              <a:rPr lang="en-US" sz="2800" dirty="0" smtClean="0">
                <a:latin typeface="Arial Narrow" pitchFamily="34" charset="0"/>
              </a:rPr>
              <a:t> But ATC to keep records of all such </a:t>
            </a:r>
            <a:r>
              <a:rPr lang="en-US" sz="2800" dirty="0" err="1" smtClean="0">
                <a:latin typeface="Arial Narrow" pitchFamily="34" charset="0"/>
              </a:rPr>
              <a:t>pvt</a:t>
            </a:r>
            <a:r>
              <a:rPr lang="en-US" sz="2800" dirty="0" smtClean="0">
                <a:latin typeface="Arial Narrow" pitchFamily="34" charset="0"/>
              </a:rPr>
              <a:t>. Aircrafts/ helicopters and make available such info. To the CEO within 3 days after landing or takeoff. The </a:t>
            </a:r>
            <a:r>
              <a:rPr lang="en-US" sz="2800" b="1" dirty="0" smtClean="0">
                <a:latin typeface="Arial Narrow" pitchFamily="34" charset="0"/>
              </a:rPr>
              <a:t>CEO to share this info. With EO for accounting purpose</a:t>
            </a:r>
            <a:r>
              <a:rPr lang="en-US" sz="2800" dirty="0" smtClean="0">
                <a:latin typeface="Arial Narrow" pitchFamily="34" charset="0"/>
              </a:rPr>
              <a:t>.</a:t>
            </a:r>
          </a:p>
          <a:p>
            <a:pPr algn="just"/>
            <a:endParaRPr lang="en-US" dirty="0" smtClean="0"/>
          </a:p>
          <a:p>
            <a:pPr algn="just"/>
            <a:endParaRPr lang="en-US" dirty="0" smtClean="0"/>
          </a:p>
          <a:p>
            <a:pPr algn="just"/>
            <a:endParaRPr lang="en-US" dirty="0" smtClean="0"/>
          </a:p>
        </p:txBody>
      </p:sp>
      <p:sp>
        <p:nvSpPr>
          <p:cNvPr id="58372" name="Slide Number Placeholder 1"/>
          <p:cNvSpPr>
            <a:spLocks noGrp="1"/>
          </p:cNvSpPr>
          <p:nvPr>
            <p:ph type="sldNum" sz="quarter" idx="4294967295"/>
          </p:nvPr>
        </p:nvSpPr>
        <p:spPr bwMode="auto">
          <a:xfrm>
            <a:off x="8129588" y="5734050"/>
            <a:ext cx="609600" cy="520700"/>
          </a:xfrm>
          <a:prstGeom prst="rect">
            <a:avLst/>
          </a:prstGeom>
          <a:noFill/>
          <a:ln>
            <a:miter lim="800000"/>
            <a:headEnd/>
            <a:tailEnd/>
          </a:ln>
        </p:spPr>
        <p:txBody>
          <a:bodyPr wrap="square" lIns="91440" tIns="45720" rIns="91440" bIns="45720" numCol="1" anchorCtr="0" compatLnSpc="1">
            <a:prstTxWarp prst="textNoShape">
              <a:avLst/>
            </a:prstTxWarp>
          </a:bodyPr>
          <a:lstStyle/>
          <a:p>
            <a:pPr eaLnBrk="0" fontAlgn="base" hangingPunct="0">
              <a:spcBef>
                <a:spcPct val="0"/>
              </a:spcBef>
              <a:spcAft>
                <a:spcPct val="0"/>
              </a:spcAft>
            </a:pPr>
            <a:fld id="{4B864CF1-371E-4DEF-A26E-7A8CC02D06B1}" type="slidenum">
              <a:rPr lang="en-IN" smtClean="0">
                <a:solidFill>
                  <a:prstClr val="white"/>
                </a:solidFill>
                <a:cs typeface="Arial" panose="020B0604020202020204" pitchFamily="34" charset="0"/>
              </a:rPr>
              <a:pPr eaLnBrk="0" fontAlgn="base" hangingPunct="0">
                <a:spcBef>
                  <a:spcPct val="0"/>
                </a:spcBef>
                <a:spcAft>
                  <a:spcPct val="0"/>
                </a:spcAft>
              </a:pPr>
              <a:t>74</a:t>
            </a:fld>
            <a:endParaRPr lang="en-IN" smtClean="0">
              <a:solidFill>
                <a:prstClr val="white"/>
              </a:solidFill>
              <a:cs typeface="Arial" panose="020B0604020202020204" pitchFamily="34" charset="0"/>
            </a:endParaRPr>
          </a:p>
        </p:txBody>
      </p:sp>
    </p:spTree>
    <p:extLst>
      <p:ext uri="{BB962C8B-B14F-4D97-AF65-F5344CB8AC3E}">
        <p14:creationId xmlns:p14="http://schemas.microsoft.com/office/powerpoint/2010/main" val="780880679"/>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4313" y="274638"/>
            <a:ext cx="8429625" cy="99412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ctr">
              <a:defRPr/>
            </a:pPr>
            <a:r>
              <a:rPr lang="en-US" sz="2800" b="1" dirty="0" smtClean="0">
                <a:solidFill>
                  <a:srgbClr val="C00000"/>
                </a:solidFill>
              </a:rPr>
              <a:t>SOP: Checking of Helicopters/ Aircraft</a:t>
            </a:r>
            <a:endParaRPr lang="en-US" sz="2800" b="1" dirty="0">
              <a:solidFill>
                <a:srgbClr val="C00000"/>
              </a:solidFill>
            </a:endParaRPr>
          </a:p>
        </p:txBody>
      </p:sp>
      <p:sp>
        <p:nvSpPr>
          <p:cNvPr id="59395" name="Content Placeholder 3"/>
          <p:cNvSpPr>
            <a:spLocks noGrp="1"/>
          </p:cNvSpPr>
          <p:nvPr>
            <p:ph sz="quarter" idx="1"/>
          </p:nvPr>
        </p:nvSpPr>
        <p:spPr>
          <a:xfrm>
            <a:off x="323528" y="1340768"/>
            <a:ext cx="8286750" cy="5312047"/>
          </a:xfrm>
        </p:spPr>
        <p:txBody>
          <a:bodyPr/>
          <a:lstStyle/>
          <a:p>
            <a:pPr algn="just"/>
            <a:r>
              <a:rPr lang="en-US" sz="2800" dirty="0" smtClean="0"/>
              <a:t>For airstrips not used for commercial purposes </a:t>
            </a:r>
            <a:r>
              <a:rPr lang="en-US" sz="2800" b="1" dirty="0" smtClean="0"/>
              <a:t>applications to be made to the DEO concerned 24 hrs in advance by candidate or pol. Party</a:t>
            </a:r>
            <a:r>
              <a:rPr lang="en-US" sz="2800" dirty="0" smtClean="0"/>
              <a:t>,</a:t>
            </a:r>
          </a:p>
          <a:p>
            <a:pPr algn="just"/>
            <a:r>
              <a:rPr lang="en-US" sz="2800" dirty="0" smtClean="0"/>
              <a:t>Every candidate shall inform the RO concerned in writing, regarding the details of </a:t>
            </a:r>
            <a:r>
              <a:rPr lang="en-US" sz="2800" b="1" dirty="0" smtClean="0"/>
              <a:t>expenditure incurred on hiring such crafts and name of pol. Party if party has borne the expenses</a:t>
            </a:r>
          </a:p>
          <a:p>
            <a:pPr algn="just"/>
            <a:r>
              <a:rPr lang="en-US" sz="2800" dirty="0" smtClean="0"/>
              <a:t>Pol. Parties to inform the ECI in 75 days (for AC) and in 90 days ( for PC) after completion of poll, details of expenses borne on such hiring of crafts. </a:t>
            </a:r>
          </a:p>
          <a:p>
            <a:pPr algn="just"/>
            <a:endParaRPr lang="en-US" dirty="0" smtClean="0"/>
          </a:p>
          <a:p>
            <a:pPr algn="just"/>
            <a:endParaRPr lang="en-US" dirty="0" smtClean="0"/>
          </a:p>
        </p:txBody>
      </p:sp>
      <p:sp>
        <p:nvSpPr>
          <p:cNvPr id="59396" name="Slide Number Placeholder 1"/>
          <p:cNvSpPr>
            <a:spLocks noGrp="1"/>
          </p:cNvSpPr>
          <p:nvPr>
            <p:ph type="sldNum" sz="quarter" idx="4294967295"/>
          </p:nvPr>
        </p:nvSpPr>
        <p:spPr bwMode="auto">
          <a:xfrm>
            <a:off x="8129588" y="5734050"/>
            <a:ext cx="609600" cy="520700"/>
          </a:xfrm>
          <a:prstGeom prst="rect">
            <a:avLst/>
          </a:prstGeom>
          <a:noFill/>
          <a:ln>
            <a:miter lim="800000"/>
            <a:headEnd/>
            <a:tailEnd/>
          </a:ln>
        </p:spPr>
        <p:txBody>
          <a:bodyPr wrap="square" lIns="91440" tIns="45720" rIns="91440" bIns="45720" numCol="1" anchorCtr="0" compatLnSpc="1">
            <a:prstTxWarp prst="textNoShape">
              <a:avLst/>
            </a:prstTxWarp>
          </a:bodyPr>
          <a:lstStyle/>
          <a:p>
            <a:pPr eaLnBrk="0" fontAlgn="base" hangingPunct="0">
              <a:spcBef>
                <a:spcPct val="0"/>
              </a:spcBef>
              <a:spcAft>
                <a:spcPct val="0"/>
              </a:spcAft>
            </a:pPr>
            <a:fld id="{26E4E830-F91B-43A9-A3F6-95F15B234888}" type="slidenum">
              <a:rPr lang="en-IN" smtClean="0">
                <a:solidFill>
                  <a:prstClr val="white"/>
                </a:solidFill>
                <a:cs typeface="Arial" panose="020B0604020202020204" pitchFamily="34" charset="0"/>
              </a:rPr>
              <a:pPr eaLnBrk="0" fontAlgn="base" hangingPunct="0">
                <a:spcBef>
                  <a:spcPct val="0"/>
                </a:spcBef>
                <a:spcAft>
                  <a:spcPct val="0"/>
                </a:spcAft>
              </a:pPr>
              <a:t>75</a:t>
            </a:fld>
            <a:endParaRPr lang="en-IN" smtClean="0">
              <a:solidFill>
                <a:prstClr val="white"/>
              </a:solidFill>
              <a:cs typeface="Arial" panose="020B0604020202020204" pitchFamily="34" charset="0"/>
            </a:endParaRPr>
          </a:p>
        </p:txBody>
      </p:sp>
    </p:spTree>
    <p:extLst>
      <p:ext uri="{BB962C8B-B14F-4D97-AF65-F5344CB8AC3E}">
        <p14:creationId xmlns:p14="http://schemas.microsoft.com/office/powerpoint/2010/main" val="2215482535"/>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764" y="1048375"/>
            <a:ext cx="8611849" cy="697043"/>
          </a:xfrm>
        </p:spPr>
        <p:txBody>
          <a:bodyPr>
            <a:noAutofit/>
          </a:bodyPr>
          <a:lstStyle/>
          <a:p>
            <a:pPr algn="ctr"/>
            <a:r>
              <a:rPr lang="en-US" sz="2100" b="1" dirty="0">
                <a:solidFill>
                  <a:srgbClr val="FF0000"/>
                </a:solidFill>
              </a:rPr>
              <a:t>Change of helicopter by the candidates/political parties at last moment- Permission on priority basis by the DEO</a:t>
            </a:r>
          </a:p>
        </p:txBody>
      </p:sp>
      <p:sp>
        <p:nvSpPr>
          <p:cNvPr id="3" name="Content Placeholder 2"/>
          <p:cNvSpPr>
            <a:spLocks noGrp="1"/>
          </p:cNvSpPr>
          <p:nvPr>
            <p:ph idx="1"/>
          </p:nvPr>
        </p:nvSpPr>
        <p:spPr>
          <a:xfrm>
            <a:off x="337280" y="1959028"/>
            <a:ext cx="8623092" cy="4041722"/>
          </a:xfrm>
        </p:spPr>
        <p:txBody>
          <a:bodyPr>
            <a:normAutofit/>
          </a:bodyPr>
          <a:lstStyle/>
          <a:p>
            <a:pPr>
              <a:buNone/>
            </a:pPr>
            <a:r>
              <a:rPr lang="en-US" sz="2000" dirty="0" smtClean="0"/>
              <a:t>ECI No</a:t>
            </a:r>
            <a:r>
              <a:rPr lang="en-US" sz="2000" dirty="0"/>
              <a:t>. 76/Instructions/2015/EEPS/V </a:t>
            </a:r>
            <a:r>
              <a:rPr lang="en-US" sz="2000" dirty="0" err="1"/>
              <a:t>ol</a:t>
            </a:r>
            <a:r>
              <a:rPr lang="en-US" sz="2000" dirty="0"/>
              <a:t>. II Dated: </a:t>
            </a:r>
            <a:r>
              <a:rPr lang="en-US" sz="2000" b="1" dirty="0"/>
              <a:t>11 </a:t>
            </a:r>
            <a:r>
              <a:rPr lang="en-US" sz="2000" b="1" dirty="0" err="1" smtClean="0"/>
              <a:t>th</a:t>
            </a:r>
            <a:r>
              <a:rPr lang="en-US" sz="2000" b="1" dirty="0" smtClean="0"/>
              <a:t> </a:t>
            </a:r>
            <a:r>
              <a:rPr lang="en-US" sz="2000" b="1" dirty="0"/>
              <a:t>October, 2015 </a:t>
            </a:r>
            <a:endParaRPr lang="en-US" sz="2000" dirty="0" smtClean="0"/>
          </a:p>
          <a:p>
            <a:r>
              <a:rPr lang="en-US" sz="2000" dirty="0" smtClean="0"/>
              <a:t>Under </a:t>
            </a:r>
            <a:r>
              <a:rPr lang="en-US" sz="2000" dirty="0"/>
              <a:t>the existing </a:t>
            </a:r>
            <a:r>
              <a:rPr lang="en-US" sz="2000" dirty="0" smtClean="0"/>
              <a:t>provision </a:t>
            </a:r>
            <a:r>
              <a:rPr lang="en-US" sz="2000" dirty="0"/>
              <a:t> </a:t>
            </a:r>
            <a:r>
              <a:rPr lang="en-US" sz="2000" dirty="0" smtClean="0"/>
              <a:t>at remote/uncontrolled </a:t>
            </a:r>
            <a:r>
              <a:rPr lang="en-US" sz="2000" dirty="0"/>
              <a:t>airports and helipads application will have to be made either by </a:t>
            </a:r>
            <a:r>
              <a:rPr lang="en-US" sz="2000" dirty="0" smtClean="0"/>
              <a:t>the candidate </a:t>
            </a:r>
            <a:r>
              <a:rPr lang="en-US" sz="2000" dirty="0"/>
              <a:t>or by the 'political party to the DEO concerned, at least 24 hours before landing,</a:t>
            </a:r>
          </a:p>
          <a:p>
            <a:r>
              <a:rPr lang="en-US" sz="2000" dirty="0" smtClean="0"/>
              <a:t>Details </a:t>
            </a:r>
            <a:r>
              <a:rPr lang="en-US" sz="2000" dirty="0"/>
              <a:t>of travel plan, place of landing in the district and names of passengers </a:t>
            </a:r>
            <a:r>
              <a:rPr lang="en-US" sz="2000" dirty="0" smtClean="0"/>
              <a:t>in the </a:t>
            </a:r>
            <a:r>
              <a:rPr lang="en-US" sz="2000" dirty="0"/>
              <a:t>aircrafts/helicopters </a:t>
            </a:r>
            <a:r>
              <a:rPr lang="en-US" sz="2000" dirty="0" smtClean="0"/>
              <a:t> are to be mentioned.</a:t>
            </a:r>
          </a:p>
          <a:p>
            <a:r>
              <a:rPr lang="en-US" sz="2000" dirty="0" smtClean="0"/>
              <a:t> </a:t>
            </a:r>
            <a:r>
              <a:rPr lang="en-US" sz="2000" dirty="0"/>
              <a:t>DEO </a:t>
            </a:r>
            <a:r>
              <a:rPr lang="en-US" sz="2000" dirty="0" smtClean="0"/>
              <a:t>makes </a:t>
            </a:r>
            <a:r>
              <a:rPr lang="en-US" sz="2000" dirty="0"/>
              <a:t>adequate arrangements for security, law and </a:t>
            </a:r>
            <a:r>
              <a:rPr lang="en-US" sz="2000" dirty="0" smtClean="0"/>
              <a:t>order ,issues and also to make available the coordinates of the helipad. </a:t>
            </a:r>
          </a:p>
          <a:p>
            <a:r>
              <a:rPr lang="en-US" sz="2000" dirty="0" smtClean="0"/>
              <a:t>On receipt of such </a:t>
            </a:r>
            <a:r>
              <a:rPr lang="en-US" sz="2000" dirty="0" err="1" smtClean="0"/>
              <a:t>application,DEO</a:t>
            </a:r>
            <a:r>
              <a:rPr lang="en-US" sz="2000" dirty="0" smtClean="0"/>
              <a:t> shall issue permission on the same day on priority basis.</a:t>
            </a:r>
          </a:p>
          <a:p>
            <a:endParaRPr lang="en-US" sz="2000" dirty="0"/>
          </a:p>
          <a:p>
            <a:endParaRPr lang="en-US" sz="2000" dirty="0"/>
          </a:p>
        </p:txBody>
      </p:sp>
    </p:spTree>
    <p:extLst>
      <p:ext uri="{BB962C8B-B14F-4D97-AF65-F5344CB8AC3E}">
        <p14:creationId xmlns:p14="http://schemas.microsoft.com/office/powerpoint/2010/main" val="12435648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55477"/>
            <a:ext cx="7886700" cy="3834496"/>
          </a:xfrm>
        </p:spPr>
        <p:txBody>
          <a:bodyPr>
            <a:normAutofit/>
          </a:bodyPr>
          <a:lstStyle/>
          <a:p>
            <a:pPr algn="just">
              <a:buNone/>
            </a:pPr>
            <a:r>
              <a:rPr lang="en-US" sz="2000" dirty="0" smtClean="0"/>
              <a:t>The Commission has  decided that in those cases where permission has already been accorded to the candidates/political parties, </a:t>
            </a:r>
          </a:p>
          <a:p>
            <a:pPr algn="just">
              <a:buNone/>
            </a:pPr>
            <a:r>
              <a:rPr lang="en-US" sz="2000" dirty="0" smtClean="0"/>
              <a:t>if a request for change of helicopter is received from a candidate/political party at the last moment, then it will be dealt with by the DEO</a:t>
            </a:r>
          </a:p>
          <a:p>
            <a:pPr algn="just">
              <a:buNone/>
            </a:pPr>
            <a:r>
              <a:rPr lang="en-US" sz="2000" dirty="0" smtClean="0"/>
              <a:t> </a:t>
            </a:r>
            <a:r>
              <a:rPr lang="en-US" sz="2000" i="1" dirty="0" smtClean="0">
                <a:solidFill>
                  <a:srgbClr val="FF0000"/>
                </a:solidFill>
              </a:rPr>
              <a:t>on priority basis and decision will be communicated within 03 hours of receipt of application to the candidate or political party concerned.</a:t>
            </a:r>
          </a:p>
          <a:p>
            <a:endParaRPr lang="en-US" sz="2000" dirty="0"/>
          </a:p>
        </p:txBody>
      </p:sp>
    </p:spTree>
    <p:extLst>
      <p:ext uri="{BB962C8B-B14F-4D97-AF65-F5344CB8AC3E}">
        <p14:creationId xmlns:p14="http://schemas.microsoft.com/office/powerpoint/2010/main" val="25246285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sz="quarter" idx="1"/>
          </p:nvPr>
        </p:nvSpPr>
        <p:spPr>
          <a:xfrm>
            <a:off x="179388" y="1196975"/>
            <a:ext cx="8107362" cy="5500688"/>
          </a:xfrm>
        </p:spPr>
        <p:txBody>
          <a:bodyPr/>
          <a:lstStyle/>
          <a:p>
            <a:pPr algn="just" eaLnBrk="1" hangingPunct="1"/>
            <a:r>
              <a:rPr lang="en-US" sz="2800" dirty="0" smtClean="0">
                <a:latin typeface="Calibri" pitchFamily="34" charset="0"/>
              </a:rPr>
              <a:t>All Passengers going by private aircrafts and helicopters will be frisked and their baggage checked both in airports and airstrips.</a:t>
            </a:r>
          </a:p>
          <a:p>
            <a:pPr algn="just" eaLnBrk="1" hangingPunct="1"/>
            <a:r>
              <a:rPr lang="en-US" sz="2800" dirty="0" smtClean="0">
                <a:latin typeface="Calibri" pitchFamily="34" charset="0"/>
              </a:rPr>
              <a:t>The candidate or Party shall inform about the travel plan of the aircraft or helicopter 24 </a:t>
            </a:r>
            <a:r>
              <a:rPr lang="en-US" sz="2800" dirty="0" err="1" smtClean="0">
                <a:latin typeface="Calibri" pitchFamily="34" charset="0"/>
              </a:rPr>
              <a:t>hrs</a:t>
            </a:r>
            <a:r>
              <a:rPr lang="en-US" sz="2800" dirty="0" smtClean="0">
                <a:latin typeface="Calibri" pitchFamily="34" charset="0"/>
              </a:rPr>
              <a:t> in advance for landing and take off in non commercial airports, to DEO for security purpose</a:t>
            </a:r>
          </a:p>
          <a:p>
            <a:pPr algn="just" eaLnBrk="1" hangingPunct="1"/>
            <a:r>
              <a:rPr lang="en-US" sz="2800" dirty="0" smtClean="0">
                <a:latin typeface="Calibri" pitchFamily="34" charset="0"/>
              </a:rPr>
              <a:t>Candidate shall inform the RO concerned within 5 days of landing about the hiring charges paid or payable for helicopter /air craft and name of the pol. Party incase hiring charges borne by it.</a:t>
            </a:r>
          </a:p>
        </p:txBody>
      </p:sp>
    </p:spTree>
    <p:extLst>
      <p:ext uri="{BB962C8B-B14F-4D97-AF65-F5344CB8AC3E}">
        <p14:creationId xmlns:p14="http://schemas.microsoft.com/office/powerpoint/2010/main" val="2907853609"/>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23528" y="548680"/>
          <a:ext cx="8363272" cy="5577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fontScale="90000"/>
          </a:bodyPr>
          <a:lstStyle/>
          <a:p>
            <a:r>
              <a:rPr lang="en-US" dirty="0" smtClean="0"/>
              <a:t>ACTION POINTS ON VULNERABILITY MAPPING</a:t>
            </a:r>
            <a:endParaRPr lang="en-US"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en-US" dirty="0" smtClean="0"/>
              <a:t>Identification of Sectors- Civil &amp; Police </a:t>
            </a:r>
          </a:p>
          <a:p>
            <a:r>
              <a:rPr lang="en-US" dirty="0" smtClean="0"/>
              <a:t>Civil &amp; Police Sector must be co terminus</a:t>
            </a:r>
          </a:p>
          <a:p>
            <a:r>
              <a:rPr lang="en-US" dirty="0" smtClean="0"/>
              <a:t>Extensive movement by DEO,RO,ARO,SDM,BDO, Senior police officer for Confidence Building Measures ( CBM) in vulnerable areas &amp; interactions with the common people thereof</a:t>
            </a:r>
          </a:p>
          <a:p>
            <a:r>
              <a:rPr lang="en-US" dirty="0" smtClean="0"/>
              <a:t>Visits to be </a:t>
            </a:r>
            <a:r>
              <a:rPr lang="en-US" dirty="0" err="1" smtClean="0"/>
              <a:t>videographed</a:t>
            </a:r>
            <a:endParaRPr lang="en-US" dirty="0" smtClean="0"/>
          </a:p>
          <a:p>
            <a:r>
              <a:rPr lang="en-US" dirty="0" smtClean="0"/>
              <a:t>Available forces to be tagged with the visits </a:t>
            </a:r>
          </a:p>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DB7E67E-1B98-4BE5-AD8F-B88C8AC7D318}" type="slidenum">
              <a:rPr lang="en-US"/>
              <a:pPr>
                <a:defRPr/>
              </a:pPr>
              <a:t>80</a:t>
            </a:fld>
            <a:endParaRPr lang="en-US"/>
          </a:p>
        </p:txBody>
      </p:sp>
      <p:sp>
        <p:nvSpPr>
          <p:cNvPr id="38914" name="Rectangle 2"/>
          <p:cNvSpPr>
            <a:spLocks noGrp="1" noChangeArrowheads="1"/>
          </p:cNvSpPr>
          <p:nvPr>
            <p:ph type="title"/>
          </p:nvPr>
        </p:nvSpPr>
        <p:spPr>
          <a:xfrm>
            <a:off x="65088" y="274638"/>
            <a:ext cx="9013825" cy="1143000"/>
          </a:xfrm>
        </p:spPr>
        <p:style>
          <a:lnRef idx="0">
            <a:schemeClr val="accent5"/>
          </a:lnRef>
          <a:fillRef idx="3">
            <a:schemeClr val="accent5"/>
          </a:fillRef>
          <a:effectRef idx="3">
            <a:schemeClr val="accent5"/>
          </a:effectRef>
          <a:fontRef idx="minor">
            <a:schemeClr val="lt1"/>
          </a:fontRef>
        </p:style>
        <p:txBody>
          <a:bodyPr>
            <a:normAutofit/>
          </a:bodyPr>
          <a:lstStyle/>
          <a:p>
            <a:pPr eaLnBrk="1" hangingPunct="1">
              <a:defRPr/>
            </a:pPr>
            <a:r>
              <a:rPr lang="en-US" sz="4000" b="1" dirty="0" smtClean="0"/>
              <a:t>GENERAL ARRANGEMENT FOR POLL</a:t>
            </a:r>
            <a:endParaRPr lang="en-US" sz="4000" dirty="0" smtClean="0"/>
          </a:p>
        </p:txBody>
      </p:sp>
      <p:sp>
        <p:nvSpPr>
          <p:cNvPr id="38915" name="Rectangle 3"/>
          <p:cNvSpPr>
            <a:spLocks noGrp="1" noChangeArrowheads="1"/>
          </p:cNvSpPr>
          <p:nvPr>
            <p:ph type="body" idx="1"/>
          </p:nvPr>
        </p:nvSpPr>
        <p:spPr>
          <a:xfrm>
            <a:off x="457200" y="2143116"/>
            <a:ext cx="8229600" cy="3286148"/>
          </a:xfrm>
        </p:spPr>
        <p:txBody>
          <a:bodyPr/>
          <a:lstStyle/>
          <a:p>
            <a:pPr marL="660400" indent="-660400" algn="just" eaLnBrk="1" hangingPunct="1">
              <a:buClr>
                <a:schemeClr val="tx1"/>
              </a:buClr>
              <a:buFont typeface="Wingdings" pitchFamily="2" charset="2"/>
              <a:buChar char="Ø"/>
              <a:defRPr/>
            </a:pPr>
            <a:r>
              <a:rPr lang="en-US" b="1" dirty="0" smtClean="0"/>
              <a:t>RESTRICTIONS ON THE PRINTING OF PAMPHLETS, POSTERS etc.,</a:t>
            </a:r>
            <a:r>
              <a:rPr lang="en-US" dirty="0" smtClean="0"/>
              <a:t> </a:t>
            </a:r>
          </a:p>
          <a:p>
            <a:pPr marL="660400" indent="-660400" algn="just">
              <a:buFont typeface="Wingdings" pitchFamily="2" charset="2"/>
              <a:buChar char="Ø"/>
              <a:defRPr/>
            </a:pPr>
            <a:r>
              <a:rPr lang="en-US" dirty="0" smtClean="0"/>
              <a:t>Ensure whether printing and publishers are complying with the provisions of sec. 127a of </a:t>
            </a:r>
            <a:r>
              <a:rPr lang="en-US" dirty="0" err="1" smtClean="0"/>
              <a:t>r.P</a:t>
            </a:r>
            <a:r>
              <a:rPr lang="en-US" dirty="0" smtClean="0"/>
              <a:t> act. 1951.</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23" y="938997"/>
            <a:ext cx="8874177" cy="664322"/>
          </a:xfrm>
        </p:spPr>
        <p:txBody>
          <a:bodyPr>
            <a:normAutofit fontScale="90000"/>
          </a:bodyPr>
          <a:lstStyle/>
          <a:p>
            <a:pPr algn="ctr"/>
            <a:r>
              <a:rPr lang="en-US" b="1" spc="-113" dirty="0">
                <a:solidFill>
                  <a:srgbClr val="FF0000"/>
                </a:solidFill>
              </a:rPr>
              <a:t>Restrictions on the printing of pamphlets, posters etc. and for proper record keeping by MCMC</a:t>
            </a:r>
          </a:p>
        </p:txBody>
      </p:sp>
      <p:sp>
        <p:nvSpPr>
          <p:cNvPr id="3" name="Content Placeholder 2"/>
          <p:cNvSpPr>
            <a:spLocks noGrp="1"/>
          </p:cNvSpPr>
          <p:nvPr>
            <p:ph idx="1"/>
          </p:nvPr>
        </p:nvSpPr>
        <p:spPr>
          <a:xfrm>
            <a:off x="208128" y="1839924"/>
            <a:ext cx="8935872" cy="4047344"/>
          </a:xfrm>
        </p:spPr>
        <p:txBody>
          <a:bodyPr>
            <a:noAutofit/>
          </a:bodyPr>
          <a:lstStyle/>
          <a:p>
            <a:r>
              <a:rPr lang="en-US" sz="2000" b="1" dirty="0">
                <a:solidFill>
                  <a:srgbClr val="FF0000"/>
                </a:solidFill>
              </a:rPr>
              <a:t>3/9/2015/SAR DATED: </a:t>
            </a:r>
            <a:r>
              <a:rPr lang="en-US" sz="2000" b="1" dirty="0" smtClean="0">
                <a:solidFill>
                  <a:srgbClr val="FF0000"/>
                </a:solidFill>
              </a:rPr>
              <a:t>9.10.2015</a:t>
            </a:r>
          </a:p>
          <a:p>
            <a:pPr algn="just"/>
            <a:r>
              <a:rPr lang="en-US" sz="2000" spc="-113" dirty="0">
                <a:latin typeface="Baskerville Old Face" panose="02020602080505020303" pitchFamily="18" charset="0"/>
              </a:rPr>
              <a:t>In terms of circular no. 3/9/2004/</a:t>
            </a:r>
            <a:r>
              <a:rPr lang="en-US" sz="2000" spc="-113" dirty="0" err="1">
                <a:latin typeface="Baskerville Old Face" panose="02020602080505020303" pitchFamily="18" charset="0"/>
              </a:rPr>
              <a:t>js</a:t>
            </a:r>
            <a:r>
              <a:rPr lang="en-US" sz="2000" spc="-113" dirty="0">
                <a:latin typeface="Baskerville Old Face" panose="02020602080505020303" pitchFamily="18" charset="0"/>
              </a:rPr>
              <a:t>-ii, dated 24.8.2004 regarding provisions of law on printing of pamphlets, posters etc. in connection with elections all political advertisements in print media during the period of election should  contain the name and address of the publisher.</a:t>
            </a:r>
          </a:p>
          <a:p>
            <a:pPr algn="just"/>
            <a:endParaRPr lang="en-US" sz="2000" spc="-113" dirty="0">
              <a:latin typeface="Baskerville Old Face" panose="02020602080505020303" pitchFamily="18" charset="0"/>
            </a:endParaRPr>
          </a:p>
          <a:p>
            <a:pPr algn="just"/>
            <a:r>
              <a:rPr lang="en-US" sz="2000" spc="-113" dirty="0">
                <a:latin typeface="Baskerville Old Face" panose="02020602080505020303" pitchFamily="18" charset="0"/>
              </a:rPr>
              <a:t> DEOs  to  hold meeting with the printers in this regard.</a:t>
            </a:r>
          </a:p>
          <a:p>
            <a:pPr algn="just"/>
            <a:endParaRPr lang="en-US" sz="2000" spc="-113" dirty="0">
              <a:latin typeface="Baskerville Old Face" panose="02020602080505020303" pitchFamily="18" charset="0"/>
            </a:endParaRPr>
          </a:p>
          <a:p>
            <a:pPr algn="just"/>
            <a:r>
              <a:rPr lang="en-US" sz="2000" spc="-113" dirty="0">
                <a:latin typeface="Baskerville Old Face" panose="02020602080505020303" pitchFamily="18" charset="0"/>
              </a:rPr>
              <a:t>Record should be kept of all advertisements in print media as these have to be included in the account of election expenses of candidate(s). </a:t>
            </a:r>
          </a:p>
          <a:p>
            <a:pPr algn="just"/>
            <a:endParaRPr lang="en-US" sz="2000" spc="-113" dirty="0">
              <a:latin typeface="Baskerville Old Face" panose="02020602080505020303" pitchFamily="18" charset="0"/>
            </a:endParaRPr>
          </a:p>
          <a:p>
            <a:pPr algn="just"/>
            <a:r>
              <a:rPr lang="en-US" sz="2000" spc="-113" dirty="0">
                <a:latin typeface="Baskerville Old Face" panose="02020602080505020303" pitchFamily="18" charset="0"/>
              </a:rPr>
              <a:t>Job of record keeping has to be performed by the expenditure monitoring team. All such material should be taken into account during verification of account of election expenses of a candidate</a:t>
            </a:r>
            <a:r>
              <a:rPr lang="en-US" sz="2000" b="1" cap="all" spc="-113" dirty="0"/>
              <a:t>.</a:t>
            </a:r>
            <a:endParaRPr lang="en-US" sz="2000" spc="-113" dirty="0"/>
          </a:p>
        </p:txBody>
      </p:sp>
    </p:spTree>
    <p:extLst>
      <p:ext uri="{BB962C8B-B14F-4D97-AF65-F5344CB8AC3E}">
        <p14:creationId xmlns:p14="http://schemas.microsoft.com/office/powerpoint/2010/main" val="41310996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325ED8E2-3026-4AD2-96EE-B1F179740F22}" type="slidenum">
              <a:rPr lang="en-US"/>
              <a:pPr>
                <a:defRPr/>
              </a:pPr>
              <a:t>82</a:t>
            </a:fld>
            <a:endParaRPr lang="en-US"/>
          </a:p>
        </p:txBody>
      </p:sp>
      <p:sp>
        <p:nvSpPr>
          <p:cNvPr id="41987" name="Rectangle 3"/>
          <p:cNvSpPr>
            <a:spLocks noGrp="1" noChangeArrowheads="1"/>
          </p:cNvSpPr>
          <p:nvPr>
            <p:ph type="body" idx="1"/>
          </p:nvPr>
        </p:nvSpPr>
        <p:spPr>
          <a:xfrm>
            <a:off x="457200" y="685800"/>
            <a:ext cx="8359775" cy="5440363"/>
          </a:xfrm>
        </p:spPr>
        <p:txBody>
          <a:bodyPr>
            <a:noAutofit/>
          </a:bodyPr>
          <a:lstStyle/>
          <a:p>
            <a:pPr marL="660400" indent="-660400" algn="just" eaLnBrk="1" hangingPunct="1">
              <a:buClr>
                <a:schemeClr val="tx1"/>
              </a:buClr>
              <a:buFont typeface="Wingdings" pitchFamily="2" charset="2"/>
              <a:buChar char="Ø"/>
              <a:defRPr/>
            </a:pPr>
            <a:r>
              <a:rPr lang="en-US" b="1" dirty="0" smtClean="0">
                <a:latin typeface="Arial" pitchFamily="34" charset="0"/>
                <a:cs typeface="Arial" pitchFamily="34" charset="0"/>
              </a:rPr>
              <a:t>Feedback </a:t>
            </a:r>
            <a:r>
              <a:rPr lang="en-US" b="1" dirty="0" err="1" smtClean="0">
                <a:latin typeface="Arial" pitchFamily="34" charset="0"/>
                <a:cs typeface="Arial" pitchFamily="34" charset="0"/>
              </a:rPr>
              <a:t>about“dummy</a:t>
            </a:r>
            <a:r>
              <a:rPr lang="en-US" b="1" dirty="0" smtClean="0">
                <a:latin typeface="Arial" pitchFamily="34" charset="0"/>
                <a:cs typeface="Arial" pitchFamily="34" charset="0"/>
              </a:rPr>
              <a:t> candidates”</a:t>
            </a:r>
            <a:r>
              <a:rPr lang="en-US" dirty="0" smtClean="0">
                <a:latin typeface="Arial" pitchFamily="34" charset="0"/>
                <a:cs typeface="Arial" pitchFamily="34" charset="0"/>
              </a:rPr>
              <a:t> and measures to be taken in this regard (</a:t>
            </a:r>
            <a:r>
              <a:rPr lang="en-US" dirty="0" err="1" smtClean="0">
                <a:latin typeface="Arial" pitchFamily="34" charset="0"/>
                <a:cs typeface="Arial" pitchFamily="34" charset="0"/>
              </a:rPr>
              <a:t>eci’s</a:t>
            </a:r>
            <a:r>
              <a:rPr lang="en-US" dirty="0" smtClean="0">
                <a:latin typeface="Arial" pitchFamily="34" charset="0"/>
                <a:cs typeface="Arial" pitchFamily="34" charset="0"/>
              </a:rPr>
              <a:t> no. 464/inst/2008/</a:t>
            </a:r>
            <a:r>
              <a:rPr lang="en-US" dirty="0" err="1" smtClean="0">
                <a:latin typeface="Arial" pitchFamily="34" charset="0"/>
                <a:cs typeface="Arial" pitchFamily="34" charset="0"/>
              </a:rPr>
              <a:t>eps</a:t>
            </a:r>
            <a:r>
              <a:rPr lang="en-US" dirty="0" smtClean="0">
                <a:latin typeface="Arial" pitchFamily="34" charset="0"/>
                <a:cs typeface="Arial" pitchFamily="34" charset="0"/>
              </a:rPr>
              <a:t> </a:t>
            </a:r>
            <a:r>
              <a:rPr lang="en-US" dirty="0" err="1" smtClean="0">
                <a:latin typeface="Arial" pitchFamily="34" charset="0"/>
                <a:cs typeface="Arial" pitchFamily="34" charset="0"/>
              </a:rPr>
              <a:t>dt</a:t>
            </a:r>
            <a:r>
              <a:rPr lang="en-US" dirty="0" smtClean="0">
                <a:latin typeface="Arial" pitchFamily="34" charset="0"/>
                <a:cs typeface="Arial" pitchFamily="34" charset="0"/>
              </a:rPr>
              <a:t>. 7.1.2009) – </a:t>
            </a:r>
          </a:p>
          <a:p>
            <a:pPr marL="660400" indent="-660400" algn="just" eaLnBrk="1" hangingPunct="1">
              <a:defRPr/>
            </a:pPr>
            <a:r>
              <a:rPr lang="en-US" dirty="0" smtClean="0">
                <a:latin typeface="Arial" pitchFamily="34" charset="0"/>
                <a:cs typeface="Arial" pitchFamily="34" charset="0"/>
              </a:rPr>
              <a:t>Actual use of vehicles permitted for campaigning be reviewed – video recording and collecting evidence. </a:t>
            </a:r>
          </a:p>
          <a:p>
            <a:pPr marL="660400" indent="-660400" algn="just" eaLnBrk="1" hangingPunct="1">
              <a:defRPr/>
            </a:pPr>
            <a:r>
              <a:rPr lang="en-US" dirty="0" smtClean="0">
                <a:latin typeface="Arial" pitchFamily="34" charset="0"/>
                <a:cs typeface="Arial" pitchFamily="34" charset="0"/>
              </a:rPr>
              <a:t>Before giving permits of vehicles on poll day dummy factor should be considered. </a:t>
            </a:r>
          </a:p>
          <a:p>
            <a:pPr marL="660400" indent="-660400" algn="just" eaLnBrk="1" hangingPunct="1">
              <a:defRPr/>
            </a:pPr>
            <a:r>
              <a:rPr lang="en-US" dirty="0" smtClean="0">
                <a:latin typeface="Arial" pitchFamily="34" charset="0"/>
                <a:cs typeface="Arial" pitchFamily="34" charset="0"/>
              </a:rPr>
              <a:t>On misuse of permitted vehicle, action u/s 171h IPC to be taken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337" y="1003405"/>
            <a:ext cx="8304663" cy="824906"/>
          </a:xfrm>
        </p:spPr>
        <p:txBody>
          <a:bodyPr>
            <a:normAutofit fontScale="90000"/>
          </a:bodyPr>
          <a:lstStyle/>
          <a:p>
            <a:pPr algn="ctr"/>
            <a:r>
              <a:rPr lang="en-US" sz="2325" b="1" dirty="0">
                <a:solidFill>
                  <a:srgbClr val="FF0000"/>
                </a:solidFill>
              </a:rPr>
              <a:t>Permission of vehicles to the Contesting Candidates and incurring the expenditure in the accounts of election expenses.</a:t>
            </a:r>
            <a:r>
              <a:rPr lang="en-US" sz="2100" b="1" dirty="0"/>
              <a:t/>
            </a:r>
            <a:br>
              <a:rPr lang="en-US" sz="2100" b="1" dirty="0"/>
            </a:br>
            <a:endParaRPr lang="en-US" sz="2100" b="1" dirty="0"/>
          </a:p>
        </p:txBody>
      </p:sp>
      <p:sp>
        <p:nvSpPr>
          <p:cNvPr id="3" name="Content Placeholder 2"/>
          <p:cNvSpPr>
            <a:spLocks noGrp="1"/>
          </p:cNvSpPr>
          <p:nvPr>
            <p:ph idx="1"/>
          </p:nvPr>
        </p:nvSpPr>
        <p:spPr>
          <a:xfrm>
            <a:off x="552734" y="2037726"/>
            <a:ext cx="8424082" cy="4631634"/>
          </a:xfrm>
        </p:spPr>
        <p:txBody>
          <a:bodyPr>
            <a:normAutofit/>
          </a:bodyPr>
          <a:lstStyle/>
          <a:p>
            <a:pPr algn="just">
              <a:buNone/>
            </a:pPr>
            <a:r>
              <a:rPr lang="en-US" sz="2000" b="1" dirty="0"/>
              <a:t>ECI No.76/INSTRUCTIONS/EEPS/2015/VOL-II DATED 29</a:t>
            </a:r>
            <a:r>
              <a:rPr lang="en-US" sz="2000" b="1" baseline="30000" dirty="0"/>
              <a:t>TH</a:t>
            </a:r>
            <a:r>
              <a:rPr lang="en-US" sz="2000" b="1" dirty="0"/>
              <a:t> MAY, 2015</a:t>
            </a:r>
            <a:endParaRPr lang="en-US" sz="2000" dirty="0">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n-US" sz="2000" dirty="0">
                <a:latin typeface="Bookman Old Style" panose="02050604050505020204" pitchFamily="18" charset="0"/>
                <a:ea typeface="Times New Roman" panose="02020603050405020304" pitchFamily="18" charset="0"/>
                <a:cs typeface="Times New Roman" panose="02020603050405020304" pitchFamily="18" charset="0"/>
              </a:rPr>
              <a:t> If a candidate after obtaining permission, does not intend to use the campaign vehicle(s) for any further period of more than </a:t>
            </a:r>
            <a:r>
              <a:rPr lang="en-US" sz="2000" b="1" dirty="0">
                <a:latin typeface="Bookman Old Style" panose="02050604050505020204" pitchFamily="18" charset="0"/>
                <a:ea typeface="Times New Roman" panose="02020603050405020304" pitchFamily="18" charset="0"/>
                <a:cs typeface="Times New Roman" panose="02020603050405020304" pitchFamily="18" charset="0"/>
              </a:rPr>
              <a:t>2 days</a:t>
            </a:r>
            <a:r>
              <a:rPr lang="en-US" sz="2000" dirty="0">
                <a:latin typeface="Bookman Old Style" panose="02050604050505020204" pitchFamily="18" charset="0"/>
                <a:ea typeface="Times New Roman" panose="02020603050405020304" pitchFamily="18" charset="0"/>
                <a:cs typeface="Times New Roman" panose="02020603050405020304" pitchFamily="18" charset="0"/>
              </a:rPr>
              <a:t>, he shall intimate the RO, to withdraw the permission for such vehicle(s). </a:t>
            </a:r>
          </a:p>
          <a:p>
            <a:pPr algn="just">
              <a:buNone/>
            </a:pPr>
            <a:endParaRPr lang="en-US" sz="2000" dirty="0">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n-US" sz="2000" dirty="0">
                <a:latin typeface="Bookman Old Style" panose="02050604050505020204" pitchFamily="18" charset="0"/>
                <a:ea typeface="Times New Roman" panose="02020603050405020304" pitchFamily="18" charset="0"/>
                <a:cs typeface="Times New Roman" panose="02020603050405020304" pitchFamily="18" charset="0"/>
              </a:rPr>
              <a:t>If not followed by the Candidate, it will be deemed that the candidate has used the permitted vehicle for campaign purpose and the expenditure on the vehicle(s) will be booked to his accounts of election expenses</a:t>
            </a:r>
            <a:endParaRPr lang="en-US" sz="2000" dirty="0"/>
          </a:p>
        </p:txBody>
      </p:sp>
    </p:spTree>
    <p:extLst>
      <p:ext uri="{BB962C8B-B14F-4D97-AF65-F5344CB8AC3E}">
        <p14:creationId xmlns:p14="http://schemas.microsoft.com/office/powerpoint/2010/main" val="210621211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36572B27-221D-47AE-9D2F-A50CBD614B1F}" type="slidenum">
              <a:rPr lang="en-US"/>
              <a:pPr>
                <a:defRPr/>
              </a:pPr>
              <a:t>84</a:t>
            </a:fld>
            <a:endParaRPr lang="en-US"/>
          </a:p>
        </p:txBody>
      </p:sp>
      <p:sp>
        <p:nvSpPr>
          <p:cNvPr id="102403" name="Rectangle 3"/>
          <p:cNvSpPr>
            <a:spLocks noGrp="1" noChangeArrowheads="1"/>
          </p:cNvSpPr>
          <p:nvPr>
            <p:ph type="body" idx="1"/>
          </p:nvPr>
        </p:nvSpPr>
        <p:spPr/>
        <p:txBody>
          <a:bodyPr>
            <a:normAutofit/>
          </a:bodyPr>
          <a:lstStyle/>
          <a:p>
            <a:pPr algn="just" eaLnBrk="1" hangingPunct="1">
              <a:buClr>
                <a:schemeClr val="tx1"/>
              </a:buClr>
              <a:buFont typeface="Wingdings" pitchFamily="2" charset="2"/>
              <a:buChar char="Ø"/>
              <a:defRPr/>
            </a:pPr>
            <a:r>
              <a:rPr lang="en-US" b="1" dirty="0" smtClean="0"/>
              <a:t>Liquor - restrictions on sale etc., </a:t>
            </a:r>
            <a:r>
              <a:rPr lang="en-US" dirty="0" smtClean="0"/>
              <a:t>(Sec. 135-c of </a:t>
            </a:r>
            <a:r>
              <a:rPr lang="en-US" dirty="0" err="1" smtClean="0"/>
              <a:t>rp</a:t>
            </a:r>
            <a:r>
              <a:rPr lang="en-US" dirty="0" smtClean="0"/>
              <a:t> act 1951 &amp; </a:t>
            </a:r>
            <a:r>
              <a:rPr lang="en-US" dirty="0" err="1" smtClean="0"/>
              <a:t>eci</a:t>
            </a:r>
            <a:r>
              <a:rPr lang="en-US" dirty="0" smtClean="0"/>
              <a:t> no. 464/</a:t>
            </a:r>
            <a:r>
              <a:rPr lang="en-US" dirty="0" err="1" smtClean="0"/>
              <a:t>l&amp;o</a:t>
            </a:r>
            <a:r>
              <a:rPr lang="en-US" dirty="0" smtClean="0"/>
              <a:t>/2007 </a:t>
            </a:r>
            <a:r>
              <a:rPr lang="en-US" dirty="0" err="1" smtClean="0"/>
              <a:t>pln-i</a:t>
            </a:r>
            <a:r>
              <a:rPr lang="en-US" dirty="0" smtClean="0"/>
              <a:t> </a:t>
            </a:r>
            <a:r>
              <a:rPr lang="en-US" dirty="0" err="1" smtClean="0"/>
              <a:t>dt</a:t>
            </a:r>
            <a:r>
              <a:rPr lang="en-US" dirty="0" smtClean="0"/>
              <a:t>. 7.1.2007) -</a:t>
            </a:r>
          </a:p>
          <a:p>
            <a:pPr algn="just" eaLnBrk="1" hangingPunct="1">
              <a:buFont typeface="Wingdings" pitchFamily="2" charset="2"/>
              <a:buNone/>
              <a:defRPr/>
            </a:pPr>
            <a:r>
              <a:rPr lang="en-US" dirty="0" smtClean="0"/>
              <a:t>(</a:t>
            </a:r>
            <a:r>
              <a:rPr lang="en-US" dirty="0" err="1" smtClean="0"/>
              <a:t>i</a:t>
            </a:r>
            <a:r>
              <a:rPr lang="en-US" dirty="0" smtClean="0"/>
              <a:t>) liquor not to be sold, given or distributed on polling day and period of 48 hours ending with close of poll - dry day shall be declared.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D0DBC6EB-A0C9-457C-86DC-4BF3A4F15413}" type="slidenum">
              <a:rPr lang="en-US"/>
              <a:pPr>
                <a:defRPr/>
              </a:pPr>
              <a:t>85</a:t>
            </a:fld>
            <a:endParaRPr lang="en-US"/>
          </a:p>
        </p:txBody>
      </p:sp>
      <p:sp>
        <p:nvSpPr>
          <p:cNvPr id="103427" name="Rectangle 3"/>
          <p:cNvSpPr>
            <a:spLocks noGrp="1" noChangeArrowheads="1"/>
          </p:cNvSpPr>
          <p:nvPr>
            <p:ph type="body" idx="1"/>
          </p:nvPr>
        </p:nvSpPr>
        <p:spPr>
          <a:xfrm>
            <a:off x="457200" y="808038"/>
            <a:ext cx="8229600" cy="5478482"/>
          </a:xfrm>
        </p:spPr>
        <p:txBody>
          <a:bodyPr>
            <a:normAutofit lnSpcReduction="10000"/>
          </a:bodyPr>
          <a:lstStyle/>
          <a:p>
            <a:pPr algn="just" eaLnBrk="1" hangingPunct="1">
              <a:lnSpc>
                <a:spcPct val="90000"/>
              </a:lnSpc>
              <a:buClr>
                <a:schemeClr val="tx1"/>
              </a:buClr>
              <a:buFont typeface="Wingdings" pitchFamily="2" charset="2"/>
              <a:buChar char="Ø"/>
              <a:defRPr/>
            </a:pPr>
            <a:r>
              <a:rPr lang="en-US" b="1" dirty="0" smtClean="0">
                <a:latin typeface="Arial" pitchFamily="34" charset="0"/>
                <a:cs typeface="Arial" pitchFamily="34" charset="0"/>
              </a:rPr>
              <a:t>Use of loud speakers </a:t>
            </a:r>
            <a:r>
              <a:rPr lang="en-US" sz="2800" dirty="0" smtClean="0">
                <a:latin typeface="Arial" pitchFamily="34" charset="0"/>
                <a:cs typeface="Arial" pitchFamily="34" charset="0"/>
              </a:rPr>
              <a:t>(</a:t>
            </a:r>
            <a:r>
              <a:rPr lang="en-US" sz="2800" dirty="0" err="1" smtClean="0">
                <a:latin typeface="Arial" pitchFamily="34" charset="0"/>
                <a:cs typeface="Arial" pitchFamily="34" charset="0"/>
              </a:rPr>
              <a:t>eci</a:t>
            </a:r>
            <a:r>
              <a:rPr lang="en-US" sz="2800" dirty="0" smtClean="0">
                <a:latin typeface="Arial" pitchFamily="34" charset="0"/>
                <a:cs typeface="Arial" pitchFamily="34" charset="0"/>
              </a:rPr>
              <a:t> no. 3/8/2000/</a:t>
            </a:r>
            <a:r>
              <a:rPr lang="en-US" sz="2800" dirty="0" err="1" smtClean="0">
                <a:latin typeface="Arial" pitchFamily="34" charset="0"/>
                <a:cs typeface="Arial" pitchFamily="34" charset="0"/>
              </a:rPr>
              <a:t>js</a:t>
            </a:r>
            <a:r>
              <a:rPr lang="en-US" sz="2800" dirty="0" smtClean="0">
                <a:latin typeface="Arial" pitchFamily="34" charset="0"/>
                <a:cs typeface="Arial" pitchFamily="34" charset="0"/>
              </a:rPr>
              <a:t> ii </a:t>
            </a:r>
            <a:r>
              <a:rPr lang="en-US" sz="2800" dirty="0" err="1" smtClean="0">
                <a:latin typeface="Arial" pitchFamily="34" charset="0"/>
                <a:cs typeface="Arial" pitchFamily="34" charset="0"/>
              </a:rPr>
              <a:t>dt</a:t>
            </a:r>
            <a:r>
              <a:rPr lang="en-US" sz="2800" dirty="0" smtClean="0">
                <a:latin typeface="Arial" pitchFamily="34" charset="0"/>
                <a:cs typeface="Arial" pitchFamily="34" charset="0"/>
              </a:rPr>
              <a:t>. 26.12.2000 and no. 3/8/2005/</a:t>
            </a:r>
            <a:r>
              <a:rPr lang="en-US" sz="2800" dirty="0" err="1" smtClean="0">
                <a:latin typeface="Arial" pitchFamily="34" charset="0"/>
                <a:cs typeface="Arial" pitchFamily="34" charset="0"/>
              </a:rPr>
              <a:t>js</a:t>
            </a:r>
            <a:r>
              <a:rPr lang="en-US" sz="2800" dirty="0" smtClean="0">
                <a:latin typeface="Arial" pitchFamily="34" charset="0"/>
                <a:cs typeface="Arial" pitchFamily="34" charset="0"/>
              </a:rPr>
              <a:t>-ii dt.26.9.2005)</a:t>
            </a:r>
            <a:r>
              <a:rPr lang="en-US" dirty="0" smtClean="0">
                <a:latin typeface="Arial" pitchFamily="34" charset="0"/>
                <a:cs typeface="Arial" pitchFamily="34" charset="0"/>
              </a:rPr>
              <a:t> -</a:t>
            </a:r>
          </a:p>
          <a:p>
            <a:pPr algn="just" eaLnBrk="1" hangingPunct="1">
              <a:lnSpc>
                <a:spcPct val="90000"/>
              </a:lnSpc>
              <a:buFont typeface="Wingdings" pitchFamily="2" charset="2"/>
              <a:buNone/>
              <a:defRPr/>
            </a:pPr>
            <a:r>
              <a:rPr lang="en-US" dirty="0" smtClean="0">
                <a:latin typeface="Arial" pitchFamily="34" charset="0"/>
                <a:cs typeface="Arial" pitchFamily="34" charset="0"/>
              </a:rPr>
              <a:t>(</a:t>
            </a:r>
            <a:r>
              <a:rPr lang="en-US" dirty="0" err="1" smtClean="0">
                <a:latin typeface="Arial" pitchFamily="34" charset="0"/>
                <a:cs typeface="Arial" pitchFamily="34" charset="0"/>
              </a:rPr>
              <a:t>i</a:t>
            </a:r>
            <a:r>
              <a:rPr lang="en-US" dirty="0" smtClean="0">
                <a:latin typeface="Arial" pitchFamily="34" charset="0"/>
                <a:cs typeface="Arial" pitchFamily="34" charset="0"/>
              </a:rPr>
              <a:t>) loudspeakers on vehicles or for meetings can be used between 6.00 am and 10.00 pm only.</a:t>
            </a:r>
          </a:p>
          <a:p>
            <a:pPr algn="just" eaLnBrk="1" hangingPunct="1">
              <a:lnSpc>
                <a:spcPct val="90000"/>
              </a:lnSpc>
              <a:buFont typeface="Wingdings" pitchFamily="2" charset="2"/>
              <a:buNone/>
              <a:defRPr/>
            </a:pPr>
            <a:r>
              <a:rPr lang="en-US" dirty="0" smtClean="0">
                <a:latin typeface="Arial" pitchFamily="34" charset="0"/>
                <a:cs typeface="Arial" pitchFamily="34" charset="0"/>
              </a:rPr>
              <a:t>(Ii) permission is must for use of loudspeakers.</a:t>
            </a:r>
          </a:p>
          <a:p>
            <a:pPr algn="just" eaLnBrk="1" hangingPunct="1">
              <a:lnSpc>
                <a:spcPct val="90000"/>
              </a:lnSpc>
              <a:buFont typeface="Wingdings" pitchFamily="2" charset="2"/>
              <a:buNone/>
              <a:defRPr/>
            </a:pPr>
            <a:r>
              <a:rPr lang="en-US" dirty="0" smtClean="0">
                <a:latin typeface="Arial" pitchFamily="34" charset="0"/>
                <a:cs typeface="Arial" pitchFamily="34" charset="0"/>
              </a:rPr>
              <a:t>(Iii) in the case of loudspeaker on vehicles, permit issued by govt. Authority, shall indicate registration number / identification number of vehicle.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237E89F3-99A4-4D2D-8222-320BE5F13056}" type="slidenum">
              <a:rPr lang="en-US"/>
              <a:pPr>
                <a:defRPr/>
              </a:pPr>
              <a:t>86</a:t>
            </a:fld>
            <a:endParaRPr lang="en-US"/>
          </a:p>
        </p:txBody>
      </p:sp>
      <p:sp>
        <p:nvSpPr>
          <p:cNvPr id="109571" name="Rectangle 3"/>
          <p:cNvSpPr>
            <a:spLocks noGrp="1" noChangeArrowheads="1"/>
          </p:cNvSpPr>
          <p:nvPr>
            <p:ph type="body" idx="1"/>
          </p:nvPr>
        </p:nvSpPr>
        <p:spPr>
          <a:xfrm>
            <a:off x="347662" y="1166019"/>
            <a:ext cx="8448675" cy="4525962"/>
          </a:xfrm>
        </p:spPr>
        <p:txBody>
          <a:bodyPr>
            <a:normAutofit/>
          </a:bodyPr>
          <a:lstStyle/>
          <a:p>
            <a:pPr algn="just" eaLnBrk="1" hangingPunct="1">
              <a:buClr>
                <a:schemeClr val="tx1"/>
              </a:buClr>
              <a:buFont typeface="Wingdings" pitchFamily="2" charset="2"/>
              <a:buChar char="Ø"/>
              <a:defRPr/>
            </a:pPr>
            <a:r>
              <a:rPr lang="en-US" sz="2800" b="1" dirty="0" smtClean="0">
                <a:latin typeface="Arial" pitchFamily="34" charset="0"/>
                <a:cs typeface="Arial" pitchFamily="34" charset="0"/>
              </a:rPr>
              <a:t>TEMPORARY OFFICES OF CANDIDATES DURING ELECTIONEERING </a:t>
            </a:r>
            <a:r>
              <a:rPr lang="en-US" sz="2800" dirty="0" smtClean="0">
                <a:latin typeface="Arial" pitchFamily="34" charset="0"/>
                <a:cs typeface="Arial" pitchFamily="34" charset="0"/>
              </a:rPr>
              <a:t>(ECI NO. 437/ 6/ 2007/ INST/ PLN-III DT. 12.11.2007) -</a:t>
            </a:r>
          </a:p>
          <a:p>
            <a:pPr algn="just" eaLnBrk="1" hangingPunct="1">
              <a:buFont typeface="Wingdings" pitchFamily="2" charset="2"/>
              <a:buNone/>
              <a:defRPr/>
            </a:pPr>
            <a:r>
              <a:rPr lang="en-US" sz="2800" dirty="0" smtClean="0">
                <a:latin typeface="Arial" pitchFamily="34" charset="0"/>
                <a:cs typeface="Arial" pitchFamily="34" charset="0"/>
              </a:rPr>
              <a:t>(I) </a:t>
            </a:r>
            <a:r>
              <a:rPr lang="en-US" dirty="0" smtClean="0">
                <a:latin typeface="Arial" pitchFamily="34" charset="0"/>
                <a:cs typeface="Arial" pitchFamily="34" charset="0"/>
              </a:rPr>
              <a:t>No such offices will be opened by way of encroachment or in campus of a religious place or contiguous to a educational institution / hospital or within 200 </a:t>
            </a:r>
            <a:r>
              <a:rPr lang="en-US" dirty="0" err="1" smtClean="0">
                <a:latin typeface="Arial" pitchFamily="34" charset="0"/>
                <a:cs typeface="Arial" pitchFamily="34" charset="0"/>
              </a:rPr>
              <a:t>mtrs</a:t>
            </a:r>
            <a:r>
              <a:rPr lang="en-US" dirty="0" smtClean="0">
                <a:latin typeface="Arial" pitchFamily="34" charset="0"/>
                <a:cs typeface="Arial" pitchFamily="34" charset="0"/>
              </a:rPr>
              <a:t> of ps.</a:t>
            </a:r>
          </a:p>
          <a:p>
            <a:pPr algn="just" eaLnBrk="1" hangingPunct="1">
              <a:buFont typeface="Wingdings" pitchFamily="2" charset="2"/>
              <a:buNone/>
              <a:defRPr/>
            </a:pPr>
            <a:r>
              <a:rPr lang="en-US" dirty="0" smtClean="0">
                <a:latin typeface="Arial" pitchFamily="34" charset="0"/>
                <a:cs typeface="Arial" pitchFamily="34" charset="0"/>
              </a:rPr>
              <a:t>(Ii) only one flag and one banner (4 × 8 ft.) Allowed.</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2132" y="188640"/>
            <a:ext cx="8581868" cy="6669360"/>
          </a:xfrm>
        </p:spPr>
        <p:txBody>
          <a:bodyPr>
            <a:normAutofit/>
          </a:bodyPr>
          <a:lstStyle/>
          <a:p>
            <a:pPr marL="0" indent="0">
              <a:buNone/>
            </a:pPr>
            <a:r>
              <a:rPr lang="en-US" b="1" dirty="0" smtClean="0">
                <a:solidFill>
                  <a:srgbClr val="FF0000"/>
                </a:solidFill>
              </a:rPr>
              <a:t>Prompt intervention &amp; Follow-up action in case of MCC violations &amp; Electoral Offences</a:t>
            </a:r>
          </a:p>
          <a:p>
            <a:r>
              <a:rPr lang="en-US" sz="1500" dirty="0"/>
              <a:t>ECI No. 464/INST/2014/EPS dated: 11.4.2014</a:t>
            </a:r>
          </a:p>
          <a:p>
            <a:pPr>
              <a:buNone/>
            </a:pPr>
            <a:r>
              <a:rPr lang="en-US" sz="1800" dirty="0"/>
              <a:t>To curve inflammatory and provocative speeches by political parties and campaigners, the ECI has instructed that:</a:t>
            </a:r>
          </a:p>
          <a:p>
            <a:r>
              <a:rPr lang="en-US" sz="1800" dirty="0"/>
              <a:t>Close monitoring and video recording of all campaigns as per existing instructions to  be ensured without any deviation.</a:t>
            </a:r>
          </a:p>
          <a:p>
            <a:r>
              <a:rPr lang="en-US" sz="1800" dirty="0"/>
              <a:t> Daily record to be maintained and the Observers to  be fully Involved in the process.</a:t>
            </a:r>
          </a:p>
          <a:p>
            <a:pPr algn="just"/>
            <a:r>
              <a:rPr lang="en-US" sz="1800" dirty="0"/>
              <a:t> In case of any provocative and inflammatory speech made by any campaigner in violation of Model Code provisions it shall be the responsibility of the DEO cum District Magistrate and SP  of the district to initiate simultaneous measures for the violation of Model Code of Conduct and for committing electoral offence under relevant Sections of applicable law. </a:t>
            </a:r>
          </a:p>
          <a:p>
            <a:pPr algn="just"/>
            <a:r>
              <a:rPr lang="en-US" sz="1800" dirty="0"/>
              <a:t>After verifying the factual evidence the DEO and SP shall ensure that legal course of action like filing of FIR under relevant Sections is initiated without delay.</a:t>
            </a:r>
          </a:p>
          <a:p>
            <a:pPr algn="just"/>
            <a:r>
              <a:rPr lang="en-US" sz="1800" dirty="0"/>
              <a:t> Further course of action on the  FIR shall be closely monitored. </a:t>
            </a:r>
          </a:p>
          <a:p>
            <a:pPr algn="just"/>
            <a:r>
              <a:rPr lang="en-US" sz="1800" dirty="0"/>
              <a:t>The action taken shall be brought to the notice of the Chief Electoral. Officer immediately.</a:t>
            </a:r>
          </a:p>
          <a:p>
            <a:pPr algn="just"/>
            <a:r>
              <a:rPr lang="en-US" sz="1800" dirty="0"/>
              <a:t> Also </a:t>
            </a:r>
            <a:r>
              <a:rPr lang="en-US" sz="1800" i="1" dirty="0"/>
              <a:t>to the public knowledge through media briefing. </a:t>
            </a:r>
          </a:p>
        </p:txBody>
      </p:sp>
    </p:spTree>
    <p:extLst>
      <p:ext uri="{BB962C8B-B14F-4D97-AF65-F5344CB8AC3E}">
        <p14:creationId xmlns:p14="http://schemas.microsoft.com/office/powerpoint/2010/main" val="243322460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0"/>
            <a:ext cx="8515350" cy="6858000"/>
          </a:xfrm>
        </p:spPr>
        <p:txBody>
          <a:bodyPr>
            <a:normAutofit/>
          </a:bodyPr>
          <a:lstStyle/>
          <a:p>
            <a:pPr algn="just"/>
            <a:r>
              <a:rPr lang="en-US" sz="2000" dirty="0"/>
              <a:t>While granting permission for the rallies and public meetings , the authorities concerned shall attach a copy of Model Code of Conduct (Model Code of Conduct for the guidance of political  parties and candidates) with an instruction that the provisions of MCC shall not be violated. </a:t>
            </a:r>
          </a:p>
          <a:p>
            <a:pPr algn="just"/>
            <a:r>
              <a:rPr lang="en-US" sz="2000" dirty="0"/>
              <a:t>Besides, at the time of granting permission, the organizer, in whose name the permission   granted, shall be instructed in writing that 2 copies of unedited CD of the speeches made during the rally/public meeting shall be made and handed over to the permission giving  authority within six hours of the completion of the said rally/meeting. </a:t>
            </a:r>
          </a:p>
          <a:p>
            <a:pPr algn="just"/>
            <a:r>
              <a:rPr lang="en-US" sz="2000" i="1" dirty="0"/>
              <a:t>A daily report to be submitted by DEO to CEO indicating any </a:t>
            </a:r>
            <a:r>
              <a:rPr lang="en-US" sz="2000" dirty="0"/>
              <a:t>provocative, inflammatory speech and major Model Code and law and order violations that took  place in their respective jurisdiction. </a:t>
            </a:r>
          </a:p>
          <a:p>
            <a:pPr algn="just"/>
            <a:r>
              <a:rPr lang="en-US" sz="2000" dirty="0"/>
              <a:t>CEO shall do a daily review and bring to the notice as and when a media report about such speeches and violations are noticed or brought to the notice, the CEO shall immediately inform the DEC concerned by way of SMS or Email.  </a:t>
            </a:r>
          </a:p>
          <a:p>
            <a:endParaRPr lang="en-US" dirty="0"/>
          </a:p>
        </p:txBody>
      </p:sp>
    </p:spTree>
    <p:extLst>
      <p:ext uri="{BB962C8B-B14F-4D97-AF65-F5344CB8AC3E}">
        <p14:creationId xmlns:p14="http://schemas.microsoft.com/office/powerpoint/2010/main" val="31206481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9828840-F3FC-4438-9583-472AC9D3A5C7}" type="slidenum">
              <a:rPr lang="en-US"/>
              <a:pPr>
                <a:defRPr/>
              </a:pPr>
              <a:t>89</a:t>
            </a:fld>
            <a:endParaRPr lang="en-US"/>
          </a:p>
        </p:txBody>
      </p:sp>
      <p:sp>
        <p:nvSpPr>
          <p:cNvPr id="112642" name="Rectangle 2"/>
          <p:cNvSpPr>
            <a:spLocks noGrp="1" noChangeArrowheads="1"/>
          </p:cNvSpPr>
          <p:nvPr>
            <p:ph type="title"/>
          </p:nvPr>
        </p:nvSpPr>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en-US" b="1" dirty="0" smtClean="0"/>
              <a:t>POLL DAY ARRANGEMENTS</a:t>
            </a:r>
            <a:endParaRPr lang="en-US" dirty="0" smtClean="0"/>
          </a:p>
        </p:txBody>
      </p:sp>
      <p:sp>
        <p:nvSpPr>
          <p:cNvPr id="112643" name="Rectangle 3"/>
          <p:cNvSpPr>
            <a:spLocks noGrp="1" noChangeArrowheads="1"/>
          </p:cNvSpPr>
          <p:nvPr>
            <p:ph type="body" idx="1"/>
          </p:nvPr>
        </p:nvSpPr>
        <p:spPr/>
        <p:txBody>
          <a:bodyPr>
            <a:normAutofit/>
          </a:bodyPr>
          <a:lstStyle/>
          <a:p>
            <a:pPr marL="660400" indent="-660400" eaLnBrk="1" hangingPunct="1">
              <a:buClr>
                <a:schemeClr val="tx1"/>
              </a:buClr>
              <a:buFont typeface="Wingdings" pitchFamily="2" charset="2"/>
              <a:buChar char="Ø"/>
              <a:defRPr/>
            </a:pPr>
            <a:r>
              <a:rPr lang="en-US" b="1" dirty="0" smtClean="0"/>
              <a:t>CONTROL ROOM ARRANGEMENTS</a:t>
            </a:r>
            <a:r>
              <a:rPr lang="en-US" dirty="0" smtClean="0"/>
              <a:t>. </a:t>
            </a:r>
          </a:p>
          <a:p>
            <a:pPr marL="660400" indent="-660400" eaLnBrk="1" hangingPunct="1">
              <a:buClr>
                <a:schemeClr val="tx1"/>
              </a:buClr>
              <a:buFont typeface="Wingdings" pitchFamily="2" charset="2"/>
              <a:buChar char="§"/>
              <a:defRPr/>
            </a:pPr>
            <a:r>
              <a:rPr lang="en-US" dirty="0" smtClean="0"/>
              <a:t>Additional staff / equipments </a:t>
            </a:r>
          </a:p>
          <a:p>
            <a:pPr marL="660400" indent="-660400" eaLnBrk="1" hangingPunct="1">
              <a:buClr>
                <a:schemeClr val="tx1"/>
              </a:buClr>
              <a:buFont typeface="Wingdings" pitchFamily="2" charset="2"/>
              <a:buChar char="§"/>
              <a:defRPr/>
            </a:pPr>
            <a:r>
              <a:rPr lang="en-US" dirty="0" smtClean="0"/>
              <a:t>Communication arrangements – to be in touch with </a:t>
            </a:r>
            <a:r>
              <a:rPr lang="en-US" dirty="0" err="1" smtClean="0"/>
              <a:t>ceo</a:t>
            </a:r>
            <a:r>
              <a:rPr lang="en-US" dirty="0" smtClean="0"/>
              <a:t> also – mobile be switched on all the time.</a:t>
            </a:r>
          </a:p>
          <a:p>
            <a:pPr marL="660400" indent="-660400" eaLnBrk="1" hangingPunct="1">
              <a:buClr>
                <a:schemeClr val="tx1"/>
              </a:buClr>
              <a:buFont typeface="Wingdings" pitchFamily="2" charset="2"/>
              <a:buChar char="§"/>
              <a:defRPr/>
            </a:pPr>
            <a:r>
              <a:rPr lang="en-US" dirty="0" smtClean="0"/>
              <a:t>Complaint handling arrangements. </a:t>
            </a:r>
          </a:p>
          <a:p>
            <a:pPr marL="660400" indent="-660400" eaLnBrk="1" hangingPunct="1">
              <a:buClr>
                <a:schemeClr val="tx1"/>
              </a:buClr>
              <a:buFont typeface="Wingdings" pitchFamily="2" charset="2"/>
              <a:buChar char="§"/>
              <a:defRPr/>
            </a:pPr>
            <a:r>
              <a:rPr lang="en-US" dirty="0" smtClean="0"/>
              <a:t>Arrangement for deploying reserve staff.</a:t>
            </a:r>
          </a:p>
          <a:p>
            <a:pPr marL="660400" indent="-660400" eaLnBrk="1" hangingPunct="1">
              <a:buClr>
                <a:schemeClr val="tx1"/>
              </a:buClr>
              <a:buFont typeface="Wingdings" pitchFamily="2" charset="2"/>
              <a:buChar char="§"/>
              <a:defRPr/>
            </a:pPr>
            <a:r>
              <a:rPr lang="en-US" dirty="0" smtClean="0"/>
              <a:t>Arrangement for </a:t>
            </a:r>
            <a:r>
              <a:rPr lang="en-US" dirty="0" err="1" smtClean="0"/>
              <a:t>evm</a:t>
            </a:r>
            <a:r>
              <a:rPr lang="en-US" dirty="0" smtClean="0"/>
              <a:t> replacement.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95059" cy="533400"/>
          </a:xfrm>
        </p:spPr>
        <p:txBody>
          <a:bodyPr>
            <a:normAutofit fontScale="90000"/>
          </a:bodyPr>
          <a:lstStyle/>
          <a:p>
            <a:r>
              <a:rPr lang="en-US" dirty="0" smtClean="0"/>
              <a:t>Action Points on Vulnerability mapping</a:t>
            </a:r>
            <a:endParaRPr lang="en-IN" dirty="0"/>
          </a:p>
        </p:txBody>
      </p:sp>
      <p:sp>
        <p:nvSpPr>
          <p:cNvPr id="3" name="Text Placeholder 2"/>
          <p:cNvSpPr>
            <a:spLocks noGrp="1"/>
          </p:cNvSpPr>
          <p:nvPr>
            <p:ph type="body" idx="1"/>
          </p:nvPr>
        </p:nvSpPr>
        <p:spPr>
          <a:xfrm>
            <a:off x="1143000" y="990601"/>
            <a:ext cx="7485459" cy="5486400"/>
          </a:xfrm>
        </p:spPr>
        <p:txBody>
          <a:bodyPr>
            <a:noAutofit/>
          </a:bodyPr>
          <a:lstStyle/>
          <a:p>
            <a:r>
              <a:rPr lang="en-IN" sz="1400" b="1" dirty="0" smtClean="0"/>
              <a:t>DAILY LAW AND ORDER REPORT AND REVIEW OF THE REPORT</a:t>
            </a:r>
          </a:p>
          <a:p>
            <a:r>
              <a:rPr lang="en-IN" sz="1400" b="1" dirty="0" smtClean="0"/>
              <a:t>IDENTIFICATION OF THE VULNERABLE VILLAGES AND TROUBLE MONGERS</a:t>
            </a:r>
          </a:p>
          <a:p>
            <a:r>
              <a:rPr lang="en-IN" sz="1400" b="1" dirty="0" smtClean="0"/>
              <a:t>TO UPDATE THE LIST OF HISTORY SHEETERS</a:t>
            </a:r>
          </a:p>
          <a:p>
            <a:r>
              <a:rPr lang="en-IN" sz="1400" b="1" dirty="0" smtClean="0"/>
              <a:t>PREVENTIVE ACTION AGAINST TROUBLE MONGERS, BOOTLEGGERS. REGULAR BLOCK RAID TO ARREST PERSONS INVOLVED IN SPECIFIC CASES</a:t>
            </a:r>
          </a:p>
          <a:p>
            <a:r>
              <a:rPr lang="en-IN" sz="1400" b="1" dirty="0" smtClean="0"/>
              <a:t>AREA </a:t>
            </a:r>
            <a:r>
              <a:rPr lang="en-IN" sz="1400" b="1" dirty="0"/>
              <a:t>DOMINATION POINT PATROLLING AND FLAG </a:t>
            </a:r>
            <a:r>
              <a:rPr lang="en-IN" sz="1400" b="1" dirty="0" smtClean="0"/>
              <a:t>MARCH BY CAPF</a:t>
            </a:r>
          </a:p>
          <a:p>
            <a:r>
              <a:rPr lang="en-IN" sz="1400" b="1" dirty="0" smtClean="0"/>
              <a:t>EXECUTION OF THE NON-BAILABLE WARRANTS</a:t>
            </a:r>
          </a:p>
          <a:p>
            <a:r>
              <a:rPr lang="en-IN" sz="1400" b="1" dirty="0" smtClean="0"/>
              <a:t>TO EFFECT SERVICE OF ALL PENDING WARRENTS</a:t>
            </a:r>
          </a:p>
          <a:p>
            <a:r>
              <a:rPr lang="en-IN" sz="1400" b="1" dirty="0" smtClean="0"/>
              <a:t>SPECIAL DRIVE TO EXPEDITE INVESTIGATION AND PROSECUTION OF ALL THE ELECTORAL OFFENCES</a:t>
            </a:r>
          </a:p>
          <a:p>
            <a:r>
              <a:rPr lang="en-IN" sz="1400" b="1" dirty="0" smtClean="0"/>
              <a:t>PROHIBITORY ORDER U/S 144 </a:t>
            </a:r>
            <a:r>
              <a:rPr lang="en-IN" sz="1400" b="1" dirty="0" err="1" smtClean="0"/>
              <a:t>CrPC</a:t>
            </a:r>
            <a:r>
              <a:rPr lang="en-IN" sz="1400" b="1" dirty="0" smtClean="0"/>
              <a:t> WHERE NEEDED.</a:t>
            </a:r>
          </a:p>
          <a:p>
            <a:r>
              <a:rPr lang="en-IN" sz="1400" b="1" dirty="0" smtClean="0"/>
              <a:t>TO UNEARTH AND SEIZE ILLICIT LIQUOR. ENFORCEMENT OF EXCISE LAW. REGULAR CHECKING OF ID LIQUOR DENS</a:t>
            </a:r>
          </a:p>
          <a:p>
            <a:r>
              <a:rPr lang="en-IN" sz="1400" b="1" dirty="0" smtClean="0"/>
              <a:t>TO UNEARTH AND SEIZE UNLICENSED ARMS. SCRUTINY OF LICENSE OF ARMS AND AMMUNITION SHOP. DEPOSITION OF LICENSED ARMS AND SAFE CUSTODY</a:t>
            </a:r>
          </a:p>
          <a:p>
            <a:r>
              <a:rPr lang="en-IN" sz="1400" b="1" dirty="0" smtClean="0"/>
              <a:t>STRICT CHECKING OF VEHICLES TO PREVENT ENTRY OF CASH, ILLIGAL LIQUOR AND ARMS INTO THE CONSTITUENCY</a:t>
            </a:r>
          </a:p>
          <a:p>
            <a:r>
              <a:rPr lang="en-IN" sz="1400" b="1" dirty="0" smtClean="0"/>
              <a:t>ACTION AGAINST SENDING OF OBJECTIONABLE BULK SMS. PROHIBITION OF SENDING BULK SMS OF POLITICAL NATURE DURING LAST 48 HOURS BEFORE END OF POLL</a:t>
            </a:r>
          </a:p>
          <a:p>
            <a:endParaRPr lang="en-IN" sz="1400" b="1" dirty="0" smtClean="0"/>
          </a:p>
          <a:p>
            <a:endParaRPr lang="en-IN" sz="1600" dirty="0" smtClean="0"/>
          </a:p>
          <a:p>
            <a:endParaRPr lang="en-IN" sz="1600" dirty="0" smtClean="0"/>
          </a:p>
          <a:p>
            <a:endParaRPr lang="en-IN" sz="1600" dirty="0"/>
          </a:p>
        </p:txBody>
      </p:sp>
    </p:spTree>
    <p:extLst>
      <p:ext uri="{BB962C8B-B14F-4D97-AF65-F5344CB8AC3E}">
        <p14:creationId xmlns:p14="http://schemas.microsoft.com/office/powerpoint/2010/main" val="12463242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5"/>
            <a:ext cx="7886700" cy="303672"/>
          </a:xfrm>
        </p:spPr>
        <p:txBody>
          <a:bodyPr>
            <a:noAutofit/>
          </a:bodyPr>
          <a:lstStyle/>
          <a:p>
            <a:pPr algn="ctr"/>
            <a:r>
              <a:rPr lang="en-US" sz="2100" b="1" dirty="0">
                <a:solidFill>
                  <a:srgbClr val="FF0000"/>
                </a:solidFill>
              </a:rPr>
              <a:t>Optimal Use of CPF during Poll Day</a:t>
            </a:r>
          </a:p>
        </p:txBody>
      </p:sp>
      <p:sp>
        <p:nvSpPr>
          <p:cNvPr id="3" name="Content Placeholder 2"/>
          <p:cNvSpPr>
            <a:spLocks noGrp="1"/>
          </p:cNvSpPr>
          <p:nvPr>
            <p:ph idx="1"/>
          </p:nvPr>
        </p:nvSpPr>
        <p:spPr>
          <a:xfrm>
            <a:off x="438462" y="1486837"/>
            <a:ext cx="8567175" cy="4003136"/>
          </a:xfrm>
        </p:spPr>
        <p:txBody>
          <a:bodyPr>
            <a:normAutofit fontScale="92500" lnSpcReduction="20000"/>
          </a:bodyPr>
          <a:lstStyle/>
          <a:p>
            <a:r>
              <a:rPr lang="en-US" sz="1500" dirty="0"/>
              <a:t>ECI No. 464/INST/2014/EPS dated: 02.05.2014</a:t>
            </a:r>
          </a:p>
          <a:p>
            <a:r>
              <a:rPr lang="en-US" sz="1500" dirty="0"/>
              <a:t> </a:t>
            </a:r>
            <a:r>
              <a:rPr lang="en-US" sz="1650" dirty="0"/>
              <a:t>DEOs/ROs/SPs/Observers to ensure that all the instructions issued by the Commission regarding preparation of district security plan, identification of critical polling stations, preparation of deployment plan for the CAPF based on the criteria indicated by the Commission in the earlier instructions are followed strictly.</a:t>
            </a:r>
          </a:p>
          <a:p>
            <a:pPr algn="just"/>
            <a:r>
              <a:rPr lang="en-US" sz="1650" dirty="0"/>
              <a:t>DEOs/ROs/SPs along with Observers to hold  discussion with the candidates and their agents and take written feedback from them regarding polling stations which require priority in deployment of CAPF and other tracking measures from their respective point of view. </a:t>
            </a:r>
          </a:p>
          <a:p>
            <a:r>
              <a:rPr lang="en-US" sz="1650" dirty="0"/>
              <a:t>Candidates and their agents to  be advised to submit their "worry list" of polling stations/locations in the order of priority indicating serial number of priority. </a:t>
            </a:r>
          </a:p>
          <a:p>
            <a:r>
              <a:rPr lang="en-US" sz="1650" dirty="0"/>
              <a:t> DEOs/ROs/SPs/Observers to consider the inputs along with other prescribed parameters while finally preparing the deployment plan.</a:t>
            </a:r>
          </a:p>
          <a:p>
            <a:r>
              <a:rPr lang="en-US" sz="1650" dirty="0"/>
              <a:t> If the "worry list" given by different candidates/ agents· demand re-appraisal of the polling station wise deployment plan, the DEOs/ROs/SPs/Observers shall collectively do  the exercise and make necessary modifications, as required, through a detailed discussion. </a:t>
            </a:r>
          </a:p>
        </p:txBody>
      </p:sp>
    </p:spTree>
    <p:extLst>
      <p:ext uri="{BB962C8B-B14F-4D97-AF65-F5344CB8AC3E}">
        <p14:creationId xmlns:p14="http://schemas.microsoft.com/office/powerpoint/2010/main" val="428734815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3679" y="1372029"/>
            <a:ext cx="7886700" cy="3263504"/>
          </a:xfrm>
        </p:spPr>
        <p:txBody>
          <a:bodyPr>
            <a:normAutofit/>
          </a:bodyPr>
          <a:lstStyle/>
          <a:p>
            <a:pPr algn="just"/>
            <a:r>
              <a:rPr lang="en-US" dirty="0" smtClean="0"/>
              <a:t> Critical polling station criteria, inputs from vulnerability mapping and also the worry lists from the candidates/ agents shall also be taken into account while deciding other tracking measures like deployment of micro observers, </a:t>
            </a:r>
            <a:r>
              <a:rPr lang="en-US" dirty="0" err="1" smtClean="0"/>
              <a:t>videography</a:t>
            </a:r>
            <a:r>
              <a:rPr lang="en-US" dirty="0" smtClean="0"/>
              <a:t>, web casting, etc., so that the critical polling stations are taken care of through one or other intervention measures. </a:t>
            </a:r>
          </a:p>
          <a:p>
            <a:pPr algn="just">
              <a:buNone/>
            </a:pPr>
            <a:endParaRPr lang="en-US" dirty="0" smtClean="0"/>
          </a:p>
          <a:p>
            <a:pPr algn="just"/>
            <a:r>
              <a:rPr lang="en-US" dirty="0" smtClean="0"/>
              <a:t> Micro Observers and </a:t>
            </a:r>
            <a:r>
              <a:rPr lang="en-US" dirty="0" err="1" smtClean="0"/>
              <a:t>videography</a:t>
            </a:r>
            <a:r>
              <a:rPr lang="en-US" dirty="0" smtClean="0"/>
              <a:t> /web cameras used in earlier phases shall also be used in subsequent phases as per need. </a:t>
            </a:r>
          </a:p>
          <a:p>
            <a:pPr algn="just">
              <a:buNone/>
            </a:pPr>
            <a:endParaRPr lang="en-US" dirty="0" smtClean="0"/>
          </a:p>
          <a:p>
            <a:pPr algn="just"/>
            <a:r>
              <a:rPr lang="en-US" dirty="0" smtClean="0"/>
              <a:t>All such feedback received by the DEOs/ROs/SPs/Observers shall also be taken into account for detailed scrutiny at the time of scrutiny of Form-17A and other documents.</a:t>
            </a:r>
          </a:p>
          <a:p>
            <a:pPr algn="just"/>
            <a:endParaRPr lang="en-US" dirty="0"/>
          </a:p>
        </p:txBody>
      </p:sp>
    </p:spTree>
    <p:extLst>
      <p:ext uri="{BB962C8B-B14F-4D97-AF65-F5344CB8AC3E}">
        <p14:creationId xmlns:p14="http://schemas.microsoft.com/office/powerpoint/2010/main" val="352331562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58" y="1093344"/>
            <a:ext cx="9041642" cy="427221"/>
          </a:xfrm>
        </p:spPr>
        <p:txBody>
          <a:bodyPr>
            <a:noAutofit/>
          </a:bodyPr>
          <a:lstStyle/>
          <a:p>
            <a:r>
              <a:rPr lang="en-US" sz="2100" b="1">
                <a:solidFill>
                  <a:srgbClr val="FF0000"/>
                </a:solidFill>
              </a:rPr>
              <a:t>Co-ordination between Presiding Officer &amp; CAPF/State Police during Poll Hours</a:t>
            </a:r>
            <a:endParaRPr lang="en-US" sz="2100" b="1" dirty="0">
              <a:solidFill>
                <a:srgbClr val="FF0000"/>
              </a:solidFill>
            </a:endParaRPr>
          </a:p>
        </p:txBody>
      </p:sp>
      <p:sp>
        <p:nvSpPr>
          <p:cNvPr id="3" name="Content Placeholder 2"/>
          <p:cNvSpPr>
            <a:spLocks noGrp="1"/>
          </p:cNvSpPr>
          <p:nvPr>
            <p:ph idx="1"/>
          </p:nvPr>
        </p:nvSpPr>
        <p:spPr>
          <a:xfrm>
            <a:off x="236096" y="1599264"/>
            <a:ext cx="8578122" cy="4304246"/>
          </a:xfrm>
        </p:spPr>
        <p:txBody>
          <a:bodyPr>
            <a:normAutofit/>
          </a:bodyPr>
          <a:lstStyle/>
          <a:p>
            <a:pPr algn="just"/>
            <a:r>
              <a:rPr lang="en-US" sz="1500" b="1" dirty="0"/>
              <a:t>ECI No. 464/INST/2014/EPS dated: </a:t>
            </a:r>
            <a:r>
              <a:rPr lang="en-US" b="1" dirty="0" smtClean="0"/>
              <a:t>05.05.2014</a:t>
            </a:r>
          </a:p>
          <a:p>
            <a:pPr algn="just"/>
            <a:r>
              <a:rPr lang="en-US" dirty="0" smtClean="0"/>
              <a:t> </a:t>
            </a:r>
            <a:r>
              <a:rPr lang="en-US" dirty="0"/>
              <a:t>Presiding </a:t>
            </a:r>
            <a:r>
              <a:rPr lang="en-US" dirty="0" smtClean="0"/>
              <a:t>Officers shall </a:t>
            </a:r>
            <a:r>
              <a:rPr lang="en-US" dirty="0"/>
              <a:t>exercise the power conferred under Section 131 of the R. P. Act, 1951 </a:t>
            </a:r>
            <a:r>
              <a:rPr lang="en-US" dirty="0" smtClean="0"/>
              <a:t>and use </a:t>
            </a:r>
            <a:r>
              <a:rPr lang="en-US" dirty="0"/>
              <a:t>the presence of CAPF/State Police in case of </a:t>
            </a:r>
            <a:r>
              <a:rPr lang="en-US" dirty="0" smtClean="0"/>
              <a:t>occurrence </a:t>
            </a:r>
            <a:r>
              <a:rPr lang="en-US" dirty="0"/>
              <a:t>of any </a:t>
            </a:r>
            <a:r>
              <a:rPr lang="en-US" dirty="0" smtClean="0"/>
              <a:t>untoward incident </a:t>
            </a:r>
            <a:r>
              <a:rPr lang="en-US" dirty="0"/>
              <a:t>affecting the free and fair poll process</a:t>
            </a:r>
            <a:r>
              <a:rPr lang="en-US" dirty="0" smtClean="0"/>
              <a:t>.</a:t>
            </a:r>
          </a:p>
          <a:p>
            <a:r>
              <a:rPr lang="en-US" dirty="0" smtClean="0"/>
              <a:t> </a:t>
            </a:r>
            <a:r>
              <a:rPr lang="en-US" dirty="0"/>
              <a:t>DEO/SP shall brief the CAPF/ State Police about provisions of section </a:t>
            </a:r>
            <a:r>
              <a:rPr lang="en-US" dirty="0" smtClean="0"/>
              <a:t>131 of </a:t>
            </a:r>
            <a:r>
              <a:rPr lang="en-US" dirty="0"/>
              <a:t>the R.P. Act, 1951 so that in case of any untoward incident, the CAPF are in </a:t>
            </a:r>
            <a:r>
              <a:rPr lang="en-US" dirty="0" smtClean="0"/>
              <a:t>a position </a:t>
            </a:r>
            <a:r>
              <a:rPr lang="en-US" dirty="0"/>
              <a:t>to act immediately and tackle the situation effectively. </a:t>
            </a:r>
            <a:endParaRPr lang="en-US" dirty="0" smtClean="0"/>
          </a:p>
          <a:p>
            <a:r>
              <a:rPr lang="en-US" dirty="0" smtClean="0"/>
              <a:t> </a:t>
            </a:r>
            <a:r>
              <a:rPr lang="en-US" dirty="0"/>
              <a:t>P</a:t>
            </a:r>
            <a:r>
              <a:rPr lang="en-US" dirty="0" smtClean="0"/>
              <a:t>roper </a:t>
            </a:r>
            <a:r>
              <a:rPr lang="en-US" dirty="0"/>
              <a:t>co-ordination between the Presiding Officer and CAPF/ </a:t>
            </a:r>
            <a:r>
              <a:rPr lang="en-US" dirty="0" smtClean="0"/>
              <a:t>Stale Police </a:t>
            </a:r>
            <a:r>
              <a:rPr lang="en-US" dirty="0"/>
              <a:t>posted in polling </a:t>
            </a:r>
            <a:r>
              <a:rPr lang="en-US" dirty="0" smtClean="0"/>
              <a:t>station to be ensured.</a:t>
            </a:r>
            <a:endParaRPr lang="en-US" dirty="0"/>
          </a:p>
          <a:p>
            <a:r>
              <a:rPr lang="en-US" dirty="0" smtClean="0"/>
              <a:t>CAPF</a:t>
            </a:r>
            <a:r>
              <a:rPr lang="en-US" dirty="0"/>
              <a:t>/ State Police </a:t>
            </a:r>
            <a:r>
              <a:rPr lang="en-US" dirty="0" smtClean="0"/>
              <a:t>and Presiding </a:t>
            </a:r>
            <a:r>
              <a:rPr lang="en-US" dirty="0"/>
              <a:t>Officer, both may be suitably briefed, so that they coordinate with each </a:t>
            </a:r>
            <a:r>
              <a:rPr lang="en-US" dirty="0" smtClean="0"/>
              <a:t>other before </a:t>
            </a:r>
            <a:r>
              <a:rPr lang="en-US" dirty="0"/>
              <a:t>the start of the </a:t>
            </a:r>
            <a:r>
              <a:rPr lang="en-US" dirty="0" smtClean="0"/>
              <a:t>poll.</a:t>
            </a:r>
            <a:endParaRPr lang="en-US" dirty="0"/>
          </a:p>
        </p:txBody>
      </p:sp>
    </p:spTree>
    <p:extLst>
      <p:ext uri="{BB962C8B-B14F-4D97-AF65-F5344CB8AC3E}">
        <p14:creationId xmlns:p14="http://schemas.microsoft.com/office/powerpoint/2010/main" val="133189907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9058702" cy="378725"/>
          </a:xfrm>
        </p:spPr>
        <p:txBody>
          <a:bodyPr>
            <a:normAutofit fontScale="90000"/>
          </a:bodyPr>
          <a:lstStyle/>
          <a:p>
            <a:pPr algn="ctr"/>
            <a:r>
              <a:rPr lang="en-US" sz="2100" b="1" dirty="0">
                <a:solidFill>
                  <a:srgbClr val="FF0000"/>
                </a:solidFill>
              </a:rPr>
              <a:t>Focused Tracking on Poll Day</a:t>
            </a:r>
          </a:p>
        </p:txBody>
      </p:sp>
      <p:sp>
        <p:nvSpPr>
          <p:cNvPr id="3" name="Content Placeholder 2"/>
          <p:cNvSpPr>
            <a:spLocks noGrp="1"/>
          </p:cNvSpPr>
          <p:nvPr>
            <p:ph idx="1"/>
          </p:nvPr>
        </p:nvSpPr>
        <p:spPr>
          <a:xfrm>
            <a:off x="675249" y="1317862"/>
            <a:ext cx="8383452" cy="4565177"/>
          </a:xfrm>
        </p:spPr>
        <p:txBody>
          <a:bodyPr>
            <a:normAutofit fontScale="92500"/>
          </a:bodyPr>
          <a:lstStyle/>
          <a:p>
            <a:pPr algn="just"/>
            <a:r>
              <a:rPr lang="en-US" b="1" dirty="0" smtClean="0"/>
              <a:t>ECI No. 464/INST/2014/EPS dated: 06.05.2014</a:t>
            </a:r>
            <a:endParaRPr lang="en-US" dirty="0" smtClean="0"/>
          </a:p>
          <a:p>
            <a:pPr algn="just"/>
            <a:r>
              <a:rPr lang="en-US" dirty="0" smtClean="0"/>
              <a:t> </a:t>
            </a:r>
            <a:r>
              <a:rPr lang="en-US" dirty="0"/>
              <a:t>CEO </a:t>
            </a:r>
            <a:r>
              <a:rPr lang="en-US" dirty="0" smtClean="0"/>
              <a:t>to form </a:t>
            </a:r>
            <a:r>
              <a:rPr lang="en-US" dirty="0"/>
              <a:t>one dedicated team for each poll going district. </a:t>
            </a:r>
            <a:endParaRPr lang="en-US" dirty="0" smtClean="0"/>
          </a:p>
          <a:p>
            <a:pPr algn="just"/>
            <a:r>
              <a:rPr lang="en-US" dirty="0" smtClean="0"/>
              <a:t> Name </a:t>
            </a:r>
            <a:r>
              <a:rPr lang="en-US" dirty="0"/>
              <a:t>and </a:t>
            </a:r>
            <a:r>
              <a:rPr lang="en-US" dirty="0" smtClean="0"/>
              <a:t>contact numbers </a:t>
            </a:r>
            <a:r>
              <a:rPr lang="en-US" dirty="0"/>
              <a:t>of the district-wise tracking team </a:t>
            </a:r>
            <a:r>
              <a:rPr lang="en-US" dirty="0" smtClean="0"/>
              <a:t>to </a:t>
            </a:r>
            <a:r>
              <a:rPr lang="en-US" dirty="0"/>
              <a:t>be </a:t>
            </a:r>
            <a:r>
              <a:rPr lang="en-US" dirty="0" smtClean="0"/>
              <a:t>shared with respective districts</a:t>
            </a:r>
          </a:p>
          <a:p>
            <a:pPr algn="just"/>
            <a:r>
              <a:rPr lang="en-US" dirty="0" smtClean="0"/>
              <a:t> District </a:t>
            </a:r>
            <a:r>
              <a:rPr lang="en-US" dirty="0"/>
              <a:t>wise names and telephones of </a:t>
            </a:r>
            <a:r>
              <a:rPr lang="en-US" dirty="0" smtClean="0"/>
              <a:t>similar dedicated </a:t>
            </a:r>
            <a:r>
              <a:rPr lang="en-US" dirty="0"/>
              <a:t>teams </a:t>
            </a:r>
            <a:r>
              <a:rPr lang="en-US" dirty="0" smtClean="0"/>
              <a:t>to be </a:t>
            </a:r>
            <a:r>
              <a:rPr lang="en-US" dirty="0"/>
              <a:t>obtained </a:t>
            </a:r>
            <a:r>
              <a:rPr lang="en-US" dirty="0" smtClean="0"/>
              <a:t>.</a:t>
            </a:r>
          </a:p>
          <a:p>
            <a:r>
              <a:rPr lang="en-US" dirty="0" smtClean="0"/>
              <a:t> </a:t>
            </a:r>
            <a:r>
              <a:rPr lang="en-US" dirty="0"/>
              <a:t>DEOs </a:t>
            </a:r>
            <a:r>
              <a:rPr lang="en-US" dirty="0" smtClean="0"/>
              <a:t> to  </a:t>
            </a:r>
            <a:r>
              <a:rPr lang="en-US" dirty="0"/>
              <a:t>have a control room with </a:t>
            </a:r>
            <a:r>
              <a:rPr lang="en-US" dirty="0" smtClean="0"/>
              <a:t>dedicated teams </a:t>
            </a:r>
            <a:r>
              <a:rPr lang="en-US" dirty="0"/>
              <a:t>for the administrative unit-wise tracking at </a:t>
            </a:r>
            <a:r>
              <a:rPr lang="en-US" dirty="0" err="1"/>
              <a:t>Tehsil</a:t>
            </a:r>
            <a:r>
              <a:rPr lang="en-US" dirty="0"/>
              <a:t>/Block </a:t>
            </a:r>
            <a:r>
              <a:rPr lang="en-US" dirty="0" smtClean="0"/>
              <a:t>level.</a:t>
            </a:r>
          </a:p>
          <a:p>
            <a:r>
              <a:rPr lang="en-US" dirty="0" err="1" smtClean="0"/>
              <a:t>Tehsil</a:t>
            </a:r>
            <a:r>
              <a:rPr lang="en-US" dirty="0" smtClean="0"/>
              <a:t>/Block </a:t>
            </a:r>
            <a:r>
              <a:rPr lang="en-US" dirty="0"/>
              <a:t>level dedicated officer </a:t>
            </a:r>
            <a:r>
              <a:rPr lang="en-US" dirty="0" smtClean="0"/>
              <a:t> to track </a:t>
            </a:r>
            <a:r>
              <a:rPr lang="en-US" dirty="0"/>
              <a:t>each and every polling station</a:t>
            </a:r>
            <a:r>
              <a:rPr lang="en-US" dirty="0" smtClean="0"/>
              <a:t>.</a:t>
            </a:r>
          </a:p>
          <a:p>
            <a:r>
              <a:rPr lang="en-US" dirty="0" smtClean="0"/>
              <a:t> Effective communication from CEO to block level.</a:t>
            </a:r>
            <a:endParaRPr lang="en-US" dirty="0"/>
          </a:p>
          <a:p>
            <a:r>
              <a:rPr lang="en-US" dirty="0" smtClean="0"/>
              <a:t>At </a:t>
            </a:r>
            <a:r>
              <a:rPr lang="en-US" dirty="0"/>
              <a:t>each and every stage the dedicated groups will track the events and </a:t>
            </a:r>
            <a:r>
              <a:rPr lang="en-US" dirty="0" smtClean="0"/>
              <a:t>keep the </a:t>
            </a:r>
            <a:r>
              <a:rPr lang="en-US" dirty="0"/>
              <a:t>District control room and CEO control room informed. </a:t>
            </a:r>
          </a:p>
          <a:p>
            <a:r>
              <a:rPr lang="en-US" dirty="0" smtClean="0"/>
              <a:t> </a:t>
            </a:r>
            <a:r>
              <a:rPr lang="en-US" dirty="0"/>
              <a:t>CEOs/DEOs will setup </a:t>
            </a:r>
            <a:r>
              <a:rPr lang="en-US" dirty="0" smtClean="0"/>
              <a:t>a separate </a:t>
            </a:r>
            <a:r>
              <a:rPr lang="en-US" dirty="0"/>
              <a:t>control room to monitor the coverage on the local </a:t>
            </a:r>
            <a:r>
              <a:rPr lang="en-US" dirty="0" smtClean="0"/>
              <a:t>television channels.</a:t>
            </a:r>
          </a:p>
          <a:p>
            <a:r>
              <a:rPr lang="en-US" dirty="0" smtClean="0"/>
              <a:t>If any untoward </a:t>
            </a:r>
            <a:r>
              <a:rPr lang="en-US" dirty="0"/>
              <a:t>event is reported about the polling station, immediate </a:t>
            </a:r>
            <a:r>
              <a:rPr lang="en-US" dirty="0" smtClean="0"/>
              <a:t>response will </a:t>
            </a:r>
            <a:r>
              <a:rPr lang="en-US" dirty="0"/>
              <a:t>be activated without waiting for any other formal report or </a:t>
            </a:r>
            <a:r>
              <a:rPr lang="en-US" dirty="0" smtClean="0"/>
              <a:t>complaint.</a:t>
            </a:r>
          </a:p>
          <a:p>
            <a:r>
              <a:rPr lang="en-US" dirty="0" smtClean="0"/>
              <a:t> Reserve vehicles </a:t>
            </a:r>
            <a:r>
              <a:rPr lang="en-US" dirty="0"/>
              <a:t>and reserve video/ </a:t>
            </a:r>
            <a:r>
              <a:rPr lang="en-US" dirty="0" smtClean="0"/>
              <a:t>cameras  should be kept. </a:t>
            </a:r>
            <a:r>
              <a:rPr lang="en-US" dirty="0"/>
              <a:t>On </a:t>
            </a:r>
            <a:r>
              <a:rPr lang="en-US" dirty="0" smtClean="0"/>
              <a:t>seeing reporting </a:t>
            </a:r>
            <a:r>
              <a:rPr lang="en-US" dirty="0"/>
              <a:t>about any untoward incident, a reserve group should </a:t>
            </a:r>
            <a:r>
              <a:rPr lang="en-US" dirty="0" smtClean="0"/>
              <a:t>be immediately </a:t>
            </a:r>
            <a:r>
              <a:rPr lang="en-US" dirty="0"/>
              <a:t>dispatched while simultaneously informing the Sector </a:t>
            </a:r>
            <a:r>
              <a:rPr lang="en-US" dirty="0" smtClean="0"/>
              <a:t>Officer about </a:t>
            </a:r>
            <a:r>
              <a:rPr lang="en-US" dirty="0"/>
              <a:t>the incident</a:t>
            </a:r>
            <a:r>
              <a:rPr lang="en-US" dirty="0" smtClean="0"/>
              <a:t>.</a:t>
            </a:r>
          </a:p>
          <a:p>
            <a:r>
              <a:rPr lang="en-US" dirty="0" smtClean="0"/>
              <a:t> </a:t>
            </a:r>
            <a:r>
              <a:rPr lang="en-US" dirty="0"/>
              <a:t>The Sector officer should also keep the district </a:t>
            </a:r>
            <a:r>
              <a:rPr lang="en-US" dirty="0" smtClean="0"/>
              <a:t>control room </a:t>
            </a:r>
            <a:r>
              <a:rPr lang="en-US" dirty="0"/>
              <a:t>informed about the incident giving details of what exactly happened. </a:t>
            </a:r>
          </a:p>
        </p:txBody>
      </p:sp>
    </p:spTree>
    <p:extLst>
      <p:ext uri="{BB962C8B-B14F-4D97-AF65-F5344CB8AC3E}">
        <p14:creationId xmlns:p14="http://schemas.microsoft.com/office/powerpoint/2010/main" val="28607667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18507"/>
            <a:ext cx="8286750" cy="4729257"/>
          </a:xfrm>
        </p:spPr>
        <p:txBody>
          <a:bodyPr>
            <a:normAutofit fontScale="25000" lnSpcReduction="20000"/>
          </a:bodyPr>
          <a:lstStyle/>
          <a:p>
            <a:r>
              <a:rPr lang="en-US" sz="5550" dirty="0"/>
              <a:t>Like Presiding Officers , Micro Observers wherever posted in a polling station can  also carry their  mobile phone keeping them in silent mode.</a:t>
            </a:r>
          </a:p>
          <a:p>
            <a:r>
              <a:rPr lang="en-US" sz="5550" dirty="0"/>
              <a:t>  Micro Observers  to  contact the control room after coming out of the polling station so that their  conversation does not affect the proceedings of the polling station.</a:t>
            </a:r>
          </a:p>
          <a:p>
            <a:r>
              <a:rPr lang="en-US" sz="5550" dirty="0"/>
              <a:t>  District control room to  have the phone number of each  Micro Observer .</a:t>
            </a:r>
          </a:p>
          <a:p>
            <a:r>
              <a:rPr lang="en-US" sz="5550" dirty="0"/>
              <a:t>If a video camera/ digital camera is deployed in the polling station, before  the commencement of the poll , presence of CAPF / Police personnel to be recorded by clicking a photograph of the security personnel standing in front of the Board of the polling station.</a:t>
            </a:r>
          </a:p>
          <a:p>
            <a:r>
              <a:rPr lang="en-US" sz="5550" dirty="0"/>
              <a:t> If the video camera/digital camera is not deployed the Presiding Officer or Micro Observer can make use of the mobile phone (if it has camera) and click the photograph of the security arrangements and forward the image. to the control room or hand over the image at the time of handing over of EVM at the respective centers.</a:t>
            </a:r>
          </a:p>
          <a:p>
            <a:r>
              <a:rPr lang="en-US" sz="5550" dirty="0"/>
              <a:t> In case of video camera/ digital camera not being available at the polling station, the Sector officer shall capture the image of the polling Station along with security personnel deployed there when he visits the polling station. </a:t>
            </a:r>
          </a:p>
          <a:p>
            <a:r>
              <a:rPr lang="en-US" sz="5550" dirty="0">
                <a:solidFill>
                  <a:srgbClr val="FF0000"/>
                </a:solidFill>
              </a:rPr>
              <a:t>In case of any untoward incident or complaint, quick response should be ensured  within 30 minutes and facts to  be quickly ascertained</a:t>
            </a:r>
            <a:r>
              <a:rPr lang="en-US" sz="5550" dirty="0"/>
              <a:t>.</a:t>
            </a:r>
          </a:p>
          <a:p>
            <a:pPr>
              <a:buNone/>
            </a:pPr>
            <a:endParaRPr lang="en-US" dirty="0" smtClean="0"/>
          </a:p>
          <a:p>
            <a:endParaRPr lang="en-US" dirty="0"/>
          </a:p>
        </p:txBody>
      </p:sp>
    </p:spTree>
    <p:extLst>
      <p:ext uri="{BB962C8B-B14F-4D97-AF65-F5344CB8AC3E}">
        <p14:creationId xmlns:p14="http://schemas.microsoft.com/office/powerpoint/2010/main" val="365782482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4" y="907257"/>
            <a:ext cx="8936831" cy="550069"/>
          </a:xfrm>
        </p:spPr>
        <p:txBody>
          <a:bodyPr>
            <a:normAutofit/>
          </a:bodyPr>
          <a:lstStyle/>
          <a:p>
            <a:r>
              <a:rPr lang="en-US" sz="2100" b="1" dirty="0">
                <a:solidFill>
                  <a:srgbClr val="FF0000"/>
                </a:solidFill>
              </a:rPr>
              <a:t>Dissemination of Commission’s Instructions up to Field Level</a:t>
            </a:r>
          </a:p>
        </p:txBody>
      </p:sp>
      <p:sp>
        <p:nvSpPr>
          <p:cNvPr id="3" name="Content Placeholder 2"/>
          <p:cNvSpPr>
            <a:spLocks noGrp="1"/>
          </p:cNvSpPr>
          <p:nvPr>
            <p:ph idx="1"/>
          </p:nvPr>
        </p:nvSpPr>
        <p:spPr>
          <a:xfrm>
            <a:off x="247338" y="1408139"/>
            <a:ext cx="8645577" cy="4081833"/>
          </a:xfrm>
        </p:spPr>
        <p:txBody>
          <a:bodyPr>
            <a:normAutofit fontScale="25000" lnSpcReduction="20000"/>
          </a:bodyPr>
          <a:lstStyle/>
          <a:p>
            <a:r>
              <a:rPr lang="en-US" sz="6000" b="1" dirty="0"/>
              <a:t>ECI No. 464/INST/2014/EPS dated: 06.05.2014</a:t>
            </a:r>
            <a:endParaRPr lang="en-US" sz="6000" dirty="0"/>
          </a:p>
          <a:p>
            <a:pPr algn="just"/>
            <a:r>
              <a:rPr lang="en-US" sz="7200" dirty="0"/>
              <a:t> " </a:t>
            </a:r>
            <a:r>
              <a:rPr lang="en-US" sz="6000" dirty="0"/>
              <a:t>Polling agents/relieving agents movement sheet" to be provided to each polling station, in which each and every polling agent shall be required to sign, indicating the time of arrival at the polling station and time of departure (No. 464/INST /2014-EPS dated 4th May, 2014). </a:t>
            </a:r>
          </a:p>
          <a:p>
            <a:pPr algn="just"/>
            <a:r>
              <a:rPr lang="en-US" sz="6000" dirty="0"/>
              <a:t> Observer, Sector Magistrate, senior officers who visit the polling station during the course of poll shall also ensure that the aforesaid sheet is being properly maintained (No. 464/INST/2014-EPS dated 4th May, 2014).  </a:t>
            </a:r>
          </a:p>
          <a:p>
            <a:pPr algn="just"/>
            <a:r>
              <a:rPr lang="en-US" sz="6000" dirty="0"/>
              <a:t>Telephone nos. of ROs/AROs/Key Police Officers/ Sector Officers/ Control Rooms shall be displayed at all the polling stations so that if polling agents have any complaint they can establish contact to register it for  immediate intervention (No. 464/INST/2014-EPS dated 41h May, 2014).</a:t>
            </a:r>
          </a:p>
          <a:p>
            <a:pPr algn="just"/>
            <a:r>
              <a:rPr lang="en-US" sz="6000" dirty="0"/>
              <a:t>Any complaint received from polling agents at any level shall be inquired  immediately,</a:t>
            </a:r>
          </a:p>
          <a:p>
            <a:pPr algn="just"/>
            <a:r>
              <a:rPr lang="en-US" sz="6000" dirty="0"/>
              <a:t> RO/Observer shall also scrutinize the documents related to such polling stations carefully and record their views specifically (No. 464/INST/2014-EPS dated 4th May, 2014). </a:t>
            </a:r>
          </a:p>
          <a:p>
            <a:pPr algn="just"/>
            <a:r>
              <a:rPr lang="en-US" sz="6000" dirty="0"/>
              <a:t> Polling agents may be allowed to go out of the polling stations even after   3.00 p.m. to attend to nature's calls, etc. and come back inside the polling  station. </a:t>
            </a:r>
          </a:p>
          <a:p>
            <a:pPr algn="just"/>
            <a:r>
              <a:rPr lang="en-US" sz="6000" dirty="0"/>
              <a:t>It is to be ensured that only the polling agent of a candidate or his substitute can be present inside the polling station at a time (No. 464/INST/2014-EPS dated 5th May, 2014)</a:t>
            </a:r>
          </a:p>
          <a:p>
            <a:endParaRPr lang="en-US" sz="4500" dirty="0"/>
          </a:p>
        </p:txBody>
      </p:sp>
    </p:spTree>
    <p:extLst>
      <p:ext uri="{BB962C8B-B14F-4D97-AF65-F5344CB8AC3E}">
        <p14:creationId xmlns:p14="http://schemas.microsoft.com/office/powerpoint/2010/main" val="305312714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38316"/>
            <a:ext cx="7886700" cy="4351657"/>
          </a:xfrm>
        </p:spPr>
        <p:txBody>
          <a:bodyPr>
            <a:normAutofit/>
          </a:bodyPr>
          <a:lstStyle/>
          <a:p>
            <a:r>
              <a:rPr lang="en-US" dirty="0" smtClean="0"/>
              <a:t>The DEO/SP shall brief the CAPF/ State Police about provisions of Section 131 of the R.P. Act, 1951 so that in case of any untoward incident, the CAPF  are in a position to act immediately and tackle the situation effectively. For this, there should be proper co-ordination between the Presiding Officer and  CAPP/ State Police posted in a polling station . </a:t>
            </a:r>
          </a:p>
          <a:p>
            <a:r>
              <a:rPr lang="en-US" dirty="0" smtClean="0"/>
              <a:t>Constitution of district-wise poll day tracking team dedicated for each poll going district by CEO. </a:t>
            </a:r>
          </a:p>
          <a:p>
            <a:r>
              <a:rPr lang="en-US" dirty="0" smtClean="0"/>
              <a:t> Setting up of control room at the district level with dedicated teams for Tehsil/ Block level. </a:t>
            </a:r>
          </a:p>
          <a:p>
            <a:r>
              <a:rPr lang="en-US" dirty="0" smtClean="0"/>
              <a:t> Setting up of separate control rooms at CEO/DEO level to monitor local media which generally covers the events occurring at polling station level. </a:t>
            </a:r>
          </a:p>
          <a:p>
            <a:pPr marL="0" indent="0">
              <a:buNone/>
            </a:pPr>
            <a:endParaRPr lang="en-US" dirty="0"/>
          </a:p>
        </p:txBody>
      </p:sp>
    </p:spTree>
    <p:extLst>
      <p:ext uri="{BB962C8B-B14F-4D97-AF65-F5344CB8AC3E}">
        <p14:creationId xmlns:p14="http://schemas.microsoft.com/office/powerpoint/2010/main" val="136912771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18198"/>
            <a:ext cx="7886700" cy="4171775"/>
          </a:xfrm>
        </p:spPr>
        <p:txBody>
          <a:bodyPr>
            <a:normAutofit/>
          </a:bodyPr>
          <a:lstStyle/>
          <a:p>
            <a:r>
              <a:rPr lang="en-US" dirty="0" smtClean="0"/>
              <a:t> </a:t>
            </a:r>
            <a:r>
              <a:rPr lang="en-US" sz="1800" dirty="0"/>
              <a:t>Presiding officers are  to be apprised about poll day tracking mechanism at the time of dispatching through public address system; by giving one page print out of the salient features of the new instructions.  </a:t>
            </a:r>
          </a:p>
          <a:p>
            <a:r>
              <a:rPr lang="en-US" sz="1800" dirty="0"/>
              <a:t>Apart from this, the Sector officers should be having adequate number of copies of the new instructions and brief the Presiding Officers specifically. </a:t>
            </a:r>
          </a:p>
          <a:p>
            <a:r>
              <a:rPr lang="en-US" sz="1800" b="1" dirty="0"/>
              <a:t>The DEOs will take the confirmation that the details of the new instructions have reached the Presiding officer level and all other concerned. </a:t>
            </a:r>
          </a:p>
          <a:p>
            <a:endParaRPr lang="en-US" dirty="0"/>
          </a:p>
        </p:txBody>
      </p:sp>
    </p:spTree>
    <p:extLst>
      <p:ext uri="{BB962C8B-B14F-4D97-AF65-F5344CB8AC3E}">
        <p14:creationId xmlns:p14="http://schemas.microsoft.com/office/powerpoint/2010/main" val="389360319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7CDF506A-8452-41D3-924A-6C3B636B0A64}" type="slidenum">
              <a:rPr lang="en-US"/>
              <a:pPr>
                <a:defRPr/>
              </a:pPr>
              <a:t>98</a:t>
            </a:fld>
            <a:endParaRPr lang="en-US"/>
          </a:p>
        </p:txBody>
      </p:sp>
      <p:sp>
        <p:nvSpPr>
          <p:cNvPr id="116739" name="Rectangle 3"/>
          <p:cNvSpPr>
            <a:spLocks noGrp="1" noChangeArrowheads="1"/>
          </p:cNvSpPr>
          <p:nvPr>
            <p:ph type="body" idx="1"/>
          </p:nvPr>
        </p:nvSpPr>
        <p:spPr/>
        <p:txBody>
          <a:bodyPr>
            <a:normAutofit/>
          </a:bodyPr>
          <a:lstStyle/>
          <a:p>
            <a:pPr marL="660400" indent="-660400" algn="just" eaLnBrk="1" hangingPunct="1">
              <a:defRPr/>
            </a:pPr>
            <a:r>
              <a:rPr lang="en-US" sz="4000" dirty="0" smtClean="0"/>
              <a:t>Private vehicles used by owners for themselves / family members for going to polling booth to vote, not to be allowed within a radius of 200 meter of ps.</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E4890F3A-8523-4D2A-8E63-985D022075B7}" type="slidenum">
              <a:rPr lang="en-US"/>
              <a:pPr>
                <a:defRPr/>
              </a:pPr>
              <a:t>99</a:t>
            </a:fld>
            <a:endParaRPr lang="en-US"/>
          </a:p>
        </p:txBody>
      </p:sp>
      <p:sp>
        <p:nvSpPr>
          <p:cNvPr id="117763" name="Rectangle 3"/>
          <p:cNvSpPr>
            <a:spLocks noGrp="1" noChangeArrowheads="1"/>
          </p:cNvSpPr>
          <p:nvPr>
            <p:ph type="body" idx="1"/>
          </p:nvPr>
        </p:nvSpPr>
        <p:spPr>
          <a:xfrm>
            <a:off x="457200" y="990600"/>
            <a:ext cx="8229600" cy="4525963"/>
          </a:xfrm>
        </p:spPr>
        <p:txBody>
          <a:bodyPr>
            <a:noAutofit/>
          </a:bodyPr>
          <a:lstStyle/>
          <a:p>
            <a:pPr marL="660400" indent="-660400" algn="just" eaLnBrk="1" hangingPunct="1">
              <a:lnSpc>
                <a:spcPct val="170000"/>
              </a:lnSpc>
              <a:buClr>
                <a:schemeClr val="tx1"/>
              </a:buClr>
              <a:buFont typeface="Wingdings" pitchFamily="2" charset="2"/>
              <a:buChar char="Ø"/>
              <a:defRPr/>
            </a:pPr>
            <a:r>
              <a:rPr lang="en-US" sz="2400" b="1" dirty="0" smtClean="0">
                <a:latin typeface="Arial" pitchFamily="34" charset="0"/>
                <a:cs typeface="Arial" pitchFamily="34" charset="0"/>
              </a:rPr>
              <a:t>No canvassing within </a:t>
            </a:r>
            <a:r>
              <a:rPr lang="en-US" sz="2400" b="1" dirty="0" err="1" smtClean="0">
                <a:latin typeface="Arial" pitchFamily="34" charset="0"/>
                <a:cs typeface="Arial" pitchFamily="34" charset="0"/>
              </a:rPr>
              <a:t>ps</a:t>
            </a:r>
            <a:r>
              <a:rPr lang="en-US" sz="2400" dirty="0" smtClean="0">
                <a:latin typeface="Arial" pitchFamily="34" charset="0"/>
                <a:cs typeface="Arial" pitchFamily="34" charset="0"/>
              </a:rPr>
              <a:t> or any public or private place within a distance of 100 meters of a </a:t>
            </a:r>
            <a:r>
              <a:rPr lang="en-US" sz="2400" dirty="0" err="1" smtClean="0">
                <a:latin typeface="Arial" pitchFamily="34" charset="0"/>
                <a:cs typeface="Arial" pitchFamily="34" charset="0"/>
              </a:rPr>
              <a:t>ps</a:t>
            </a:r>
            <a:r>
              <a:rPr lang="en-US" sz="2400" dirty="0" smtClean="0">
                <a:latin typeface="Arial" pitchFamily="34" charset="0"/>
                <a:cs typeface="Arial" pitchFamily="34" charset="0"/>
              </a:rPr>
              <a:t> (s. 130) </a:t>
            </a:r>
          </a:p>
          <a:p>
            <a:pPr marL="660400" indent="-660400" algn="just" eaLnBrk="1" hangingPunct="1">
              <a:lnSpc>
                <a:spcPct val="170000"/>
              </a:lnSpc>
              <a:defRPr/>
            </a:pPr>
            <a:r>
              <a:rPr lang="en-US" sz="2400" dirty="0" smtClean="0">
                <a:latin typeface="Arial" pitchFamily="34" charset="0"/>
                <a:cs typeface="Arial" pitchFamily="34" charset="0"/>
              </a:rPr>
              <a:t>Cellular phones, cordless phone etc., Not to be allowed except officers on duty in the 100 meters of a ps. [</a:t>
            </a:r>
            <a:r>
              <a:rPr lang="en-US" sz="2400" dirty="0" err="1" smtClean="0">
                <a:latin typeface="Arial" pitchFamily="34" charset="0"/>
                <a:cs typeface="Arial" pitchFamily="34" charset="0"/>
              </a:rPr>
              <a:t>Eci</a:t>
            </a:r>
            <a:r>
              <a:rPr lang="en-US" sz="2400" dirty="0" smtClean="0">
                <a:latin typeface="Arial" pitchFamily="34" charset="0"/>
                <a:cs typeface="Arial" pitchFamily="34" charset="0"/>
              </a:rPr>
              <a:t> no. 464/inst/2007-pln-i </a:t>
            </a:r>
            <a:r>
              <a:rPr lang="en-US" sz="2400" dirty="0" err="1" smtClean="0">
                <a:latin typeface="Arial" pitchFamily="34" charset="0"/>
                <a:cs typeface="Arial" pitchFamily="34" charset="0"/>
              </a:rPr>
              <a:t>dt</a:t>
            </a:r>
            <a:r>
              <a:rPr lang="en-US" sz="2400" dirty="0" smtClean="0">
                <a:latin typeface="Arial" pitchFamily="34" charset="0"/>
                <a:cs typeface="Arial" pitchFamily="34" charset="0"/>
              </a:rPr>
              <a:t>. 12.1.2007]</a:t>
            </a:r>
          </a:p>
          <a:p>
            <a:pPr marL="660400" indent="-660400" algn="just" eaLnBrk="1" hangingPunct="1">
              <a:lnSpc>
                <a:spcPct val="170000"/>
              </a:lnSpc>
              <a:defRPr/>
            </a:pPr>
            <a:r>
              <a:rPr lang="en-US" sz="2400" dirty="0" smtClean="0">
                <a:latin typeface="Arial" pitchFamily="34" charset="0"/>
                <a:cs typeface="Arial" pitchFamily="34" charset="0"/>
              </a:rPr>
              <a:t>Voter slips to be plain white slips without name of candidate / party markings/ symbol.</a:t>
            </a:r>
          </a:p>
          <a:p>
            <a:pPr marL="660400" indent="-660400" algn="just" eaLnBrk="1" hangingPunct="1">
              <a:lnSpc>
                <a:spcPct val="170000"/>
              </a:lnSpc>
              <a:defRPr/>
            </a:pPr>
            <a:r>
              <a:rPr lang="en-US" sz="2400" dirty="0" smtClean="0">
                <a:latin typeface="Arial" pitchFamily="34" charset="0"/>
                <a:cs typeface="Arial" pitchFamily="34" charset="0"/>
              </a:rPr>
              <a:t>No posters or banners.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1.xml><?xml version="1.0" encoding="utf-8"?>
<a:theme xmlns:a="http://schemas.openxmlformats.org/drawingml/2006/main" name="8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2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green_earth">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7.xml><?xml version="1.0" encoding="utf-8"?>
<a:theme xmlns:a="http://schemas.openxmlformats.org/drawingml/2006/main" name="4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8.xml><?xml version="1.0" encoding="utf-8"?>
<a:theme xmlns:a="http://schemas.openxmlformats.org/drawingml/2006/main" name="5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9.xml><?xml version="1.0" encoding="utf-8"?>
<a:theme xmlns:a="http://schemas.openxmlformats.org/drawingml/2006/main" name="6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3403</TotalTime>
  <Words>10139</Words>
  <Application>Microsoft Office PowerPoint</Application>
  <PresentationFormat>On-screen Show (4:3)</PresentationFormat>
  <Paragraphs>914</Paragraphs>
  <Slides>161</Slides>
  <Notes>7</Notes>
  <HiddenSlides>0</HiddenSlides>
  <MMClips>0</MMClips>
  <ScaleCrop>false</ScaleCrop>
  <HeadingPairs>
    <vt:vector size="8" baseType="variant">
      <vt:variant>
        <vt:lpstr>Fonts Used</vt:lpstr>
      </vt:variant>
      <vt:variant>
        <vt:i4>14</vt:i4>
      </vt:variant>
      <vt:variant>
        <vt:lpstr>Theme</vt:lpstr>
      </vt:variant>
      <vt:variant>
        <vt:i4>11</vt:i4>
      </vt:variant>
      <vt:variant>
        <vt:lpstr>Embedded OLE Servers</vt:lpstr>
      </vt:variant>
      <vt:variant>
        <vt:i4>1</vt:i4>
      </vt:variant>
      <vt:variant>
        <vt:lpstr>Slide Titles</vt:lpstr>
      </vt:variant>
      <vt:variant>
        <vt:i4>161</vt:i4>
      </vt:variant>
    </vt:vector>
  </HeadingPairs>
  <TitlesOfParts>
    <vt:vector size="187" baseType="lpstr">
      <vt:lpstr>Algerian</vt:lpstr>
      <vt:lpstr>Arial</vt:lpstr>
      <vt:lpstr>Arial Narrow</vt:lpstr>
      <vt:lpstr>Baskerville Old Face</vt:lpstr>
      <vt:lpstr>Bookman Old Style</vt:lpstr>
      <vt:lpstr>Calibri</vt:lpstr>
      <vt:lpstr>Century</vt:lpstr>
      <vt:lpstr>Century Gothic</vt:lpstr>
      <vt:lpstr>Courier New</vt:lpstr>
      <vt:lpstr>Edwardian Script ITC</vt:lpstr>
      <vt:lpstr>Symbol</vt:lpstr>
      <vt:lpstr>Times New Roman</vt:lpstr>
      <vt:lpstr>Wingdings</vt:lpstr>
      <vt:lpstr>Wingdings 3</vt:lpstr>
      <vt:lpstr>Office Theme</vt:lpstr>
      <vt:lpstr>Wisp</vt:lpstr>
      <vt:lpstr>1_Wisp</vt:lpstr>
      <vt:lpstr>2_Wisp</vt:lpstr>
      <vt:lpstr>green_earth</vt:lpstr>
      <vt:lpstr>3_Wisp</vt:lpstr>
      <vt:lpstr>4_Wisp</vt:lpstr>
      <vt:lpstr>5_Wisp</vt:lpstr>
      <vt:lpstr>6_Wisp</vt:lpstr>
      <vt:lpstr>7_Wisp</vt:lpstr>
      <vt:lpstr>8_Wisp</vt:lpstr>
      <vt:lpstr>Slide</vt:lpstr>
      <vt:lpstr>LAW &amp; ORDER  ARRANGEMENTS  FOR  ELECTIONS</vt:lpstr>
      <vt:lpstr>TRAINING OF POLICE OFFICIALS AS PART OF THE SYSTEMATIC TRAINING PLAN</vt:lpstr>
      <vt:lpstr>PowerPoint Presentation</vt:lpstr>
      <vt:lpstr>PRE-POLL</vt:lpstr>
      <vt:lpstr>PLANNING FOR LAW AND ORDER MEASURES DURING ELECTION</vt:lpstr>
      <vt:lpstr>VULNERABILITY MAPPING</vt:lpstr>
      <vt:lpstr>Preparation of VM reports</vt:lpstr>
      <vt:lpstr>ACTION POINTS ON VULNERABILITY MAPPING</vt:lpstr>
      <vt:lpstr>Action Points on Vulnerability mapping</vt:lpstr>
      <vt:lpstr>CRITICALITY ANALYSIS</vt:lpstr>
      <vt:lpstr>Identification of critical polling stations</vt:lpstr>
      <vt:lpstr>CRITICALITY ANALYSIS</vt:lpstr>
      <vt:lpstr>ACTION POINTS FOR CRITICAL POLLING STATIONS</vt:lpstr>
      <vt:lpstr>SECURITY FORCE DEPLOYMENT PLAN</vt:lpstr>
      <vt:lpstr>SECURITY FORCE DEPLOYMENT PLAN</vt:lpstr>
      <vt:lpstr>SECURITY FORCE DEPLOYMENT PLAN</vt:lpstr>
      <vt:lpstr>SECURITY FORCE DEPLOYMENT PLAN</vt:lpstr>
      <vt:lpstr>SECURITY FORCE DEPLOYMENT PLAN Ref No. PS/AK/2005 dt 30/9/2005 All Polling Station to be covered by effective static armed force backed up with proper mobile strike force. Polling parties and Static armed force will reach Polling Station at least P-1 day. EVM to be handed over to the Polling parties if the static armed force for the Polling Station is present. CAPF to take position in the assigned PS on P-1 day. After poll polled EVM and Polling team to be escorted by the CAPF or the State Armed Force to the RC as per the approved deployment plan  State Police Force remains responsible for maintenance of general law &amp; order and any other specific poll related duty. to provide force for sector, NAKA points, SST, VST, Flying Squad, for MCC enforcement, QRT apart from the points mentioned above </vt:lpstr>
      <vt:lpstr>ROLE/ RESPONSIBILITIES OF CAPF ( PRE-POLL)</vt:lpstr>
      <vt:lpstr>ROLE/RESPONSIBILITIES OF CAPF (POLL DAY)</vt:lpstr>
      <vt:lpstr>ROLE/RESPONSIBILITIES OF CAPF (POST POLL)</vt:lpstr>
      <vt:lpstr>ROLE/RESPONSIBILITIES OF STATE POLICE (PRE POLL)</vt:lpstr>
      <vt:lpstr>ROLE/RESPONSIBILITIES OF STATE POLICE ( POLL-DAY)</vt:lpstr>
      <vt:lpstr>ROLE/RESPONSIBILITIES OF STATE POLICE ( POST-POLL)</vt:lpstr>
      <vt:lpstr>USE OF CENTRAL POLICE FORCE</vt:lpstr>
      <vt:lpstr>PowerPoint Presentation</vt:lpstr>
      <vt:lpstr>PREVENTIVE MEASURES</vt:lpstr>
      <vt:lpstr>REGULAR SECURITY/ ANTI-CRIME MEASURES</vt:lpstr>
      <vt:lpstr>REGULAR SECURITY/ ANTI-          CRIME  MEASURES-              </vt:lpstr>
      <vt:lpstr>PowerPoint Presentation</vt:lpstr>
      <vt:lpstr>PREVENTIVE ACTION TO ENSURE CONDUCT OF PEACEFUL, FREE AND FAIR POLL</vt:lpstr>
      <vt:lpstr>PowerPoint Presentation</vt:lpstr>
      <vt:lpstr>RESTRICTION ON SALE OF LIQUOR</vt:lpstr>
      <vt:lpstr>CHECKING OF STATE,INTER DISTRICT,INTERNATIONAL BORDER &amp; PLACEMENT OF NAKA</vt:lpstr>
      <vt:lpstr>DAILY REPORT ON LAW &amp; ORDER (LAO-I)</vt:lpstr>
      <vt:lpstr>DAILY REPORT ON LAW &amp; ORDER (LAO-I)</vt:lpstr>
      <vt:lpstr>RESTRICTION ON PRESENCE OF POLITICAL FUNCTIONARIES 48 HOURS BEFORE THE HOUR FIXED FOR CLOSE OF POLL </vt:lpstr>
      <vt:lpstr>RESTRICTION ON PRESENCE OF POLITICAL FUNCTIONARIES WITH SECURITY COVER</vt:lpstr>
      <vt:lpstr>PRE-POLL</vt:lpstr>
      <vt:lpstr>ENFORCEMENT OF MODEL CODE OF CONDUCT (MCC)</vt:lpstr>
      <vt:lpstr>ACTION AGAINST DEFACEMENT OF PROPERTIES</vt:lpstr>
      <vt:lpstr>RESTRICTIONS</vt:lpstr>
      <vt:lpstr>PowerPoint Presentation</vt:lpstr>
      <vt:lpstr>ACTION AGAINST VIOLATION</vt:lpstr>
      <vt:lpstr>PowerPoint Presentation</vt:lpstr>
      <vt:lpstr>PRE-POLL</vt:lpstr>
      <vt:lpstr>PowerPoint Presentation</vt:lpstr>
      <vt:lpstr>VEHICLE USE BY MINISTERS</vt:lpstr>
      <vt:lpstr>VEHICLE USE BY CANDIDATES/ PARTIES</vt:lpstr>
      <vt:lpstr>VEHICLE FOR STAR CAMPAIGNERS</vt:lpstr>
      <vt:lpstr>POLL DAY USE</vt:lpstr>
      <vt:lpstr>REQUISITION OF VEHICLES</vt:lpstr>
      <vt:lpstr>PRE-POLL</vt:lpstr>
      <vt:lpstr>WHAT IS EXPENDITURE MONITORING?</vt:lpstr>
      <vt:lpstr>STEPS IN EXPENDITURE MONITORING</vt:lpstr>
      <vt:lpstr>PowerPoint Presentation</vt:lpstr>
      <vt:lpstr>TEAMS REQUIRING POLICE PERSONNEL</vt:lpstr>
      <vt:lpstr>STANDARD OPERATING PROCEDURE FOR SEIZURE AND RELEASE OF CASH AND OTHER ITEMS. </vt:lpstr>
      <vt:lpstr>Flying Squad (FS) </vt:lpstr>
      <vt:lpstr>PowerPoint Presentation</vt:lpstr>
      <vt:lpstr>Responsibility of Magistrate in FS</vt:lpstr>
      <vt:lpstr>PowerPoint Presentation</vt:lpstr>
      <vt:lpstr>PowerPoint Presentation</vt:lpstr>
      <vt:lpstr>PowerPoint Presentation</vt:lpstr>
      <vt:lpstr>Responsibility of DEO as regards functioning of the FS</vt:lpstr>
      <vt:lpstr>Static Surveillance Team (SST) </vt:lpstr>
      <vt:lpstr>PowerPoint Presentation</vt:lpstr>
      <vt:lpstr>PowerPoint Presentation</vt:lpstr>
      <vt:lpstr>Exemption from Seizure by SST</vt:lpstr>
      <vt:lpstr>Responsibility of in Charge of SST</vt:lpstr>
      <vt:lpstr>TRAINING OF FST AND SSTS</vt:lpstr>
      <vt:lpstr>Complaint against functioning of FST &amp; SST</vt:lpstr>
      <vt:lpstr>Standard Operating Procedure  -use of aircraft</vt:lpstr>
      <vt:lpstr>SOP: Checking of Helicopters/ Aircraft</vt:lpstr>
      <vt:lpstr>SOP: Checking of Helicopters/ Aircraft</vt:lpstr>
      <vt:lpstr>Change of helicopter by the candidates/political parties at last moment- Permission on priority basis by the DEO</vt:lpstr>
      <vt:lpstr>PowerPoint Presentation</vt:lpstr>
      <vt:lpstr>PowerPoint Presentation</vt:lpstr>
      <vt:lpstr>PowerPoint Presentation</vt:lpstr>
      <vt:lpstr>GENERAL ARRANGEMENT FOR POLL</vt:lpstr>
      <vt:lpstr>Restrictions on the printing of pamphlets, posters etc. and for proper record keeping by MCMC</vt:lpstr>
      <vt:lpstr>PowerPoint Presentation</vt:lpstr>
      <vt:lpstr>Permission of vehicles to the Contesting Candidates and incurring the expenditure in the accounts of election expenses. </vt:lpstr>
      <vt:lpstr>PowerPoint Presentation</vt:lpstr>
      <vt:lpstr>PowerPoint Presentation</vt:lpstr>
      <vt:lpstr>PowerPoint Presentation</vt:lpstr>
      <vt:lpstr>PowerPoint Presentation</vt:lpstr>
      <vt:lpstr>PowerPoint Presentation</vt:lpstr>
      <vt:lpstr>POLL DAY ARRANGEMENTS</vt:lpstr>
      <vt:lpstr>Optimal Use of CPF during Poll Day</vt:lpstr>
      <vt:lpstr>PowerPoint Presentation</vt:lpstr>
      <vt:lpstr>Co-ordination between Presiding Officer &amp; CAPF/State Police during Poll Hours</vt:lpstr>
      <vt:lpstr>Focused Tracking on Poll Day</vt:lpstr>
      <vt:lpstr>PowerPoint Presentation</vt:lpstr>
      <vt:lpstr>Dissemination of Commission’s Instructions up to Field Level</vt:lpstr>
      <vt:lpstr>PowerPoint Presentation</vt:lpstr>
      <vt:lpstr>PowerPoint Presentation</vt:lpstr>
      <vt:lpstr>PowerPoint Presentation</vt:lpstr>
      <vt:lpstr>PowerPoint Presentation</vt:lpstr>
      <vt:lpstr>PowerPoint Presentation</vt:lpstr>
      <vt:lpstr>PowerPoint Presentation</vt:lpstr>
      <vt:lpstr>Structure of candidates booth on poll day</vt:lpstr>
      <vt:lpstr>PowerPoint Presentation</vt:lpstr>
      <vt:lpstr>PowerPoint Presentation</vt:lpstr>
      <vt:lpstr>PowerPoint Presentation</vt:lpstr>
      <vt:lpstr>PERSONS AUTHORIZED TO ENTER A POLLING STATION</vt:lpstr>
      <vt:lpstr>PowerPoint Presentation</vt:lpstr>
      <vt:lpstr>Security measures for polled EVMs</vt:lpstr>
      <vt:lpstr>PowerPoint Presentation</vt:lpstr>
      <vt:lpstr>PowerPoint Presentation</vt:lpstr>
      <vt:lpstr>PowerPoint Presentation</vt:lpstr>
      <vt:lpstr>SAFE CUSTODY OF ELECTION RECORDS / EVMS AFTER RESULT</vt:lpstr>
      <vt:lpstr>MAINTENANCE OF POST- POLL  L &amp; 0</vt:lpstr>
      <vt:lpstr>Protocol with regard to personnel who sustain injury or die during election duty</vt:lpstr>
      <vt:lpstr>PowerPoint Presentation</vt:lpstr>
      <vt:lpstr>ROLE OF POLICE IN DIFFERENT PHASES OF ELECTION </vt:lpstr>
      <vt:lpstr>NOMINATION</vt:lpstr>
      <vt:lpstr>SINCE PRESS NOTIFICATION</vt:lpstr>
      <vt:lpstr>DURING DISTRIBUTION &amp; DESPATCH on P- 1 day</vt:lpstr>
      <vt:lpstr>ON THE DAY OF POLL</vt:lpstr>
      <vt:lpstr>POST POLL &amp; PRE-COUNTING</vt:lpstr>
      <vt:lpstr>ON THE DAY OF COUNTING </vt:lpstr>
      <vt:lpstr>CASE STUDY OF UP VIDHAN SABHA ELECTION 2012</vt:lpstr>
      <vt:lpstr>Distributed Identity Cards with phone no. of seniors at back</vt:lpstr>
      <vt:lpstr>PowerPoint Presentation</vt:lpstr>
      <vt:lpstr>A Laminated I card:   Simple step  to give identity  to my men.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KOLKATA POLICE IN CONDUCT OF ASSEMBLY GENERAL ELECTION,2011 IN WEST BENGAL</dc:title>
  <dc:creator>Administrator</dc:creator>
  <cp:lastModifiedBy>MSP</cp:lastModifiedBy>
  <cp:revision>295</cp:revision>
  <dcterms:created xsi:type="dcterms:W3CDTF">2011-01-13T09:20:50Z</dcterms:created>
  <dcterms:modified xsi:type="dcterms:W3CDTF">2018-12-04T02:29:13Z</dcterms:modified>
</cp:coreProperties>
</file>